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34"/>
  </p:notesMasterIdLst>
  <p:sldIdLst>
    <p:sldId id="256" r:id="rId7"/>
    <p:sldId id="257" r:id="rId8"/>
    <p:sldId id="258" r:id="rId9"/>
    <p:sldId id="259" r:id="rId10"/>
    <p:sldId id="260" r:id="rId11"/>
    <p:sldId id="279" r:id="rId12"/>
    <p:sldId id="280" r:id="rId13"/>
    <p:sldId id="281" r:id="rId14"/>
    <p:sldId id="282"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5" d="100"/>
          <a:sy n="75" d="100"/>
        </p:scale>
        <p:origin x="874" y="43"/>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274"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N" sz="2000" b="0" strike="noStrike" spc="-1">
                <a:latin typeface="Arial"/>
              </a:rPr>
              <a:t>Click to edit the notes format</a:t>
            </a:r>
          </a:p>
        </p:txBody>
      </p:sp>
      <p:sp>
        <p:nvSpPr>
          <p:cNvPr id="275"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N" sz="1400" b="0" strike="noStrike" spc="-1">
                <a:latin typeface="Times New Roman"/>
              </a:rPr>
              <a:t>&lt;header&gt;</a:t>
            </a:r>
          </a:p>
        </p:txBody>
      </p:sp>
      <p:sp>
        <p:nvSpPr>
          <p:cNvPr id="276" name="PlaceHolder 4"/>
          <p:cNvSpPr>
            <a:spLocks noGrp="1"/>
          </p:cNvSpPr>
          <p:nvPr>
            <p:ph type="dt" idx="19"/>
          </p:nvPr>
        </p:nvSpPr>
        <p:spPr>
          <a:xfrm>
            <a:off x="4278960" y="0"/>
            <a:ext cx="3280680" cy="534240"/>
          </a:xfrm>
          <a:prstGeom prst="rect">
            <a:avLst/>
          </a:prstGeom>
          <a:noFill/>
          <a:ln w="0">
            <a:noFill/>
          </a:ln>
        </p:spPr>
        <p:txBody>
          <a:bodyPr lIns="0" tIns="0" rIns="0" bIns="0" anchor="t">
            <a:noAutofit/>
          </a:bodyPr>
          <a:lstStyle>
            <a:lvl1pPr algn="r">
              <a:buNone/>
              <a:defRPr lang="en-IN" sz="1400" b="0" strike="noStrike" spc="-1">
                <a:latin typeface="Times New Roman"/>
              </a:defRPr>
            </a:lvl1pPr>
          </a:lstStyle>
          <a:p>
            <a:pPr algn="r">
              <a:buNone/>
            </a:pPr>
            <a:r>
              <a:rPr lang="en-IN" sz="1400" b="0" strike="noStrike" spc="-1">
                <a:latin typeface="Times New Roman"/>
              </a:rPr>
              <a:t>&lt;date/time&gt;</a:t>
            </a:r>
          </a:p>
        </p:txBody>
      </p:sp>
      <p:sp>
        <p:nvSpPr>
          <p:cNvPr id="277" name="PlaceHolder 5"/>
          <p:cNvSpPr>
            <a:spLocks noGrp="1"/>
          </p:cNvSpPr>
          <p:nvPr>
            <p:ph type="ftr" idx="20"/>
          </p:nvPr>
        </p:nvSpPr>
        <p:spPr>
          <a:xfrm>
            <a:off x="0" y="10157400"/>
            <a:ext cx="3280680" cy="534240"/>
          </a:xfrm>
          <a:prstGeom prst="rect">
            <a:avLst/>
          </a:prstGeom>
          <a:noFill/>
          <a:ln w="0">
            <a:noFill/>
          </a:ln>
        </p:spPr>
        <p:txBody>
          <a:bodyPr lIns="0" tIns="0" rIns="0" bIns="0" anchor="b">
            <a:noAutofit/>
          </a:bodyPr>
          <a:lstStyle>
            <a:lvl1pPr>
              <a:defRPr lang="en-IN" sz="1400" b="0" strike="noStrike" spc="-1">
                <a:latin typeface="Times New Roman"/>
              </a:defRPr>
            </a:lvl1pPr>
          </a:lstStyle>
          <a:p>
            <a:r>
              <a:rPr lang="en-IN" sz="1400" b="0" strike="noStrike" spc="-1">
                <a:latin typeface="Times New Roman"/>
              </a:rPr>
              <a:t>&lt;footer&gt;</a:t>
            </a:r>
          </a:p>
        </p:txBody>
      </p:sp>
      <p:sp>
        <p:nvSpPr>
          <p:cNvPr id="278" name="PlaceHolder 6"/>
          <p:cNvSpPr>
            <a:spLocks noGrp="1"/>
          </p:cNvSpPr>
          <p:nvPr>
            <p:ph type="sldNum" idx="21"/>
          </p:nvPr>
        </p:nvSpPr>
        <p:spPr>
          <a:xfrm>
            <a:off x="4278960" y="10157400"/>
            <a:ext cx="3280680" cy="534240"/>
          </a:xfrm>
          <a:prstGeom prst="rect">
            <a:avLst/>
          </a:prstGeom>
          <a:noFill/>
          <a:ln w="0">
            <a:noFill/>
          </a:ln>
        </p:spPr>
        <p:txBody>
          <a:bodyPr lIns="0" tIns="0" rIns="0" bIns="0" anchor="b">
            <a:noAutofit/>
          </a:bodyPr>
          <a:lstStyle>
            <a:lvl1pPr algn="r">
              <a:buNone/>
              <a:defRPr lang="en-IN" sz="1400" b="0" strike="noStrike" spc="-1">
                <a:latin typeface="Times New Roman"/>
              </a:defRPr>
            </a:lvl1pPr>
          </a:lstStyle>
          <a:p>
            <a:pPr algn="r">
              <a:buNone/>
            </a:pPr>
            <a:fld id="{ED37F1D5-AE3D-4907-8D4E-963911A0EB89}" type="slidenum">
              <a:rPr lang="en-IN" sz="1400" b="0" strike="noStrike" spc="-1">
                <a:latin typeface="Times New Roman"/>
              </a:rPr>
              <a:pPr algn="r">
                <a:buNone/>
              </a:p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sldNum" idx="22"/>
          </p:nvPr>
        </p:nvSpPr>
        <p:spPr>
          <a:xfrm>
            <a:off x="3884760" y="8685360"/>
            <a:ext cx="2971440" cy="458280"/>
          </a:xfrm>
          <a:prstGeom prst="rect">
            <a:avLst/>
          </a:prstGeom>
          <a:noFill/>
          <a:ln w="0">
            <a:noFill/>
          </a:ln>
        </p:spPr>
        <p:txBody>
          <a:bodyPr lIns="0" tIns="0" rIns="0" bIns="0" anchor="b">
            <a:noAutofit/>
          </a:bodyPr>
          <a:lstStyle>
            <a:lvl1pPr algn="r">
              <a:lnSpc>
                <a:spcPct val="100000"/>
              </a:lnSpc>
              <a:buNone/>
              <a:defRPr lang="en-IN" sz="1200" b="0" strike="noStrike" spc="-1">
                <a:latin typeface="Times New Roman"/>
              </a:defRPr>
            </a:lvl1pPr>
          </a:lstStyle>
          <a:p>
            <a:pPr algn="r">
              <a:lnSpc>
                <a:spcPct val="100000"/>
              </a:lnSpc>
              <a:buNone/>
            </a:pPr>
            <a:fld id="{36084BE8-0A61-4938-B04E-83CA771A4966}" type="slidenum">
              <a:rPr lang="en-IN" sz="1200" b="0" strike="noStrike" spc="-1">
                <a:latin typeface="Times New Roman"/>
              </a:rPr>
              <a:pPr algn="r">
                <a:lnSpc>
                  <a:spcPct val="100000"/>
                </a:lnSpc>
                <a:buNone/>
              </a:pPr>
              <a:t>12</a:t>
            </a:fld>
            <a:endParaRPr lang="en-IN" sz="1200" b="0" strike="noStrike" spc="-1">
              <a:latin typeface="Times New Roman"/>
            </a:endParaRPr>
          </a:p>
        </p:txBody>
      </p:sp>
      <p:sp>
        <p:nvSpPr>
          <p:cNvPr id="326" name="PlaceHolder 2"/>
          <p:cNvSpPr>
            <a:spLocks noGrp="1" noRot="1" noChangeAspect="1"/>
          </p:cNvSpPr>
          <p:nvPr>
            <p:ph type="sldImg"/>
          </p:nvPr>
        </p:nvSpPr>
        <p:spPr>
          <a:xfrm>
            <a:off x="217440" y="812880"/>
            <a:ext cx="7124400" cy="4008240"/>
          </a:xfrm>
          <a:prstGeom prst="rect">
            <a:avLst/>
          </a:prstGeom>
          <a:ln w="0">
            <a:noFill/>
          </a:ln>
        </p:spPr>
      </p:sp>
      <p:sp>
        <p:nvSpPr>
          <p:cNvPr id="327" name="PlaceHolder 3"/>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sldNum" idx="23"/>
          </p:nvPr>
        </p:nvSpPr>
        <p:spPr>
          <a:xfrm>
            <a:off x="3884760" y="8685360"/>
            <a:ext cx="2971440" cy="458280"/>
          </a:xfrm>
          <a:prstGeom prst="rect">
            <a:avLst/>
          </a:prstGeom>
          <a:noFill/>
          <a:ln w="0">
            <a:noFill/>
          </a:ln>
        </p:spPr>
        <p:txBody>
          <a:bodyPr lIns="0" tIns="0" rIns="0" bIns="0" anchor="b">
            <a:noAutofit/>
          </a:bodyPr>
          <a:lstStyle>
            <a:lvl1pPr algn="r">
              <a:lnSpc>
                <a:spcPct val="100000"/>
              </a:lnSpc>
              <a:buNone/>
              <a:defRPr lang="en-IN" sz="1200" b="0" strike="noStrike" spc="-1">
                <a:latin typeface="Times New Roman"/>
              </a:defRPr>
            </a:lvl1pPr>
          </a:lstStyle>
          <a:p>
            <a:pPr algn="r">
              <a:lnSpc>
                <a:spcPct val="100000"/>
              </a:lnSpc>
              <a:buNone/>
            </a:pPr>
            <a:fld id="{F6EBB531-7B64-44E6-BE1E-A787DCD3233D}" type="slidenum">
              <a:rPr lang="en-IN" sz="1200" b="0" strike="noStrike" spc="-1">
                <a:latin typeface="Times New Roman"/>
              </a:rPr>
              <a:pPr algn="r">
                <a:lnSpc>
                  <a:spcPct val="100000"/>
                </a:lnSpc>
                <a:buNone/>
              </a:pPr>
              <a:t>16</a:t>
            </a:fld>
            <a:endParaRPr lang="en-IN" sz="1200" b="0" strike="noStrike" spc="-1">
              <a:latin typeface="Times New Roman"/>
            </a:endParaRPr>
          </a:p>
        </p:txBody>
      </p:sp>
      <p:sp>
        <p:nvSpPr>
          <p:cNvPr id="329" name="PlaceHolder 2"/>
          <p:cNvSpPr>
            <a:spLocks noGrp="1" noRot="1" noChangeAspect="1"/>
          </p:cNvSpPr>
          <p:nvPr>
            <p:ph type="sldImg"/>
          </p:nvPr>
        </p:nvSpPr>
        <p:spPr>
          <a:xfrm>
            <a:off x="217440" y="812880"/>
            <a:ext cx="7124400" cy="4008240"/>
          </a:xfrm>
          <a:prstGeom prst="rect">
            <a:avLst/>
          </a:prstGeom>
          <a:ln w="0">
            <a:noFill/>
          </a:ln>
        </p:spPr>
      </p:sp>
      <p:sp>
        <p:nvSpPr>
          <p:cNvPr id="330" name="PlaceHolder 3"/>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90DA3CD8-C5AD-46A8-B6ED-A1A97DB443F5}" type="slidenum">
              <a:rPr/>
              <a:pPr/>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3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9607CDC0-493E-4F1E-A94B-7F3519DAAD48}" type="slidenum">
              <a:rPr/>
              <a:pPr/>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3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3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3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5CDBFBC3-E45C-4847-9486-AF33737706F6}" type="slidenum">
              <a:rPr/>
              <a:pPr/>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4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4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4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4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4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A3997D05-0E64-4EA0-A8F9-7DB880CD3013}" type="slidenum">
              <a:rPr/>
              <a:pPr/>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9BB32CBC-7F37-44A5-9CF3-4727800FC5C8}" type="slidenum">
              <a:rPr/>
              <a:pPr/>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5"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34C91A8C-9501-4220-AEBD-7550EA953586}" type="slidenum">
              <a:rPr/>
              <a:pPr/>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3B22DAC8-3909-44FD-88A2-AB8DE6743871}" type="slidenum">
              <a:rPr/>
              <a:pPr/>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47D27A48-4A55-4B92-8C56-F82EAFB2E836}" type="slidenum">
              <a:rPr/>
              <a:pPr/>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2"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5EB2E752-16AE-428D-87D0-DB6D5FFFAF01}" type="slidenum">
              <a:rPr/>
              <a:pPr/>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3" name="PlaceHolder 1"/>
          <p:cNvSpPr>
            <a:spLocks noGrp="1"/>
          </p:cNvSpPr>
          <p:nvPr>
            <p:ph type="subTitle"/>
          </p:nvPr>
        </p:nvSpPr>
        <p:spPr>
          <a:xfrm>
            <a:off x="1097280" y="286560"/>
            <a:ext cx="10058040" cy="67248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A09C41DF-2669-4F1E-83DA-F742C42470C6}" type="slidenum">
              <a:rPr/>
              <a:pPr/>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C1451674-0BCE-4945-A13E-66662FE417D9}" type="slidenum">
              <a:rPr/>
              <a:pPr/>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AB26C882-DA31-4AEA-90C3-89397CF7DAA1}" type="slidenum">
              <a:rPr/>
              <a:pPr/>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7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8A929181-F520-43D5-8327-16AC606665F6}" type="slidenum">
              <a:rPr/>
              <a:pPr/>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7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7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D10588A7-1D3D-41D8-ACC6-8852D97F19CA}" type="slidenum">
              <a:rPr/>
              <a:pPr/>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7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796844BD-705A-4CE5-BE55-221F837F7919}" type="slidenum">
              <a:rPr/>
              <a:pPr/>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8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8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8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FC40AA60-AB99-4B72-A20A-434C84F523C1}" type="slidenum">
              <a:rPr/>
              <a:pPr/>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8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8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8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8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9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4C008EAF-E222-4DB4-935B-062524304605}" type="slidenum">
              <a:rPr/>
              <a:pPr/>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69D107BA-ED55-4BFA-8B94-C462ACE432E3}" type="slidenum">
              <a:rPr/>
              <a:pPr/>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0"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125A5E1C-84F4-4FB0-A06D-2CA3A59FF725}" type="slidenum">
              <a:rPr/>
              <a:pPr/>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15D7CD07-12CB-4552-AB99-AAE6FCEA8EB8}" type="slidenum">
              <a:rPr/>
              <a:pPr/>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CA943E24-9F8A-4920-90BE-ED806365C3A5}" type="slidenum">
              <a:rPr/>
              <a:pPr/>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7"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742140A5-CD36-4788-88EC-7C94D0F731E1}" type="slidenum">
              <a:rPr/>
              <a:pPr/>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2275F31-B596-411F-9496-859D2CB805B5}" type="slidenum">
              <a:rPr/>
              <a:pPr/>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8" name="PlaceHolder 1"/>
          <p:cNvSpPr>
            <a:spLocks noGrp="1"/>
          </p:cNvSpPr>
          <p:nvPr>
            <p:ph type="subTitle"/>
          </p:nvPr>
        </p:nvSpPr>
        <p:spPr>
          <a:xfrm>
            <a:off x="1097280" y="286560"/>
            <a:ext cx="10058040" cy="67248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F432C02F-AB1C-4F38-8351-2EEBF5EBBA69}" type="slidenum">
              <a:rPr/>
              <a:pPr/>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1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0C0D7118-76D7-4C26-B021-DC9395D07EA2}" type="slidenum">
              <a:rPr/>
              <a:pPr/>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1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1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CCB33B69-777E-45AD-A805-AF8E699392B8}" type="slidenum">
              <a:rPr/>
              <a:pPr/>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1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2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5D29E45E-0D64-489C-9D34-9008B408CE23}" type="slidenum">
              <a:rPr/>
              <a:pPr/>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2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886CA9B5-CDA3-4991-9219-E1C5408CC467}" type="slidenum">
              <a:rPr/>
              <a:pPr/>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2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2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3C97281C-CFC2-4EF0-ADB6-F5343B33E9A1}" type="slidenum">
              <a:rPr/>
              <a:pPr/>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3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3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3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3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3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3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3912F680-578E-4904-AB3C-F77758D3442D}" type="slidenum">
              <a:rPr/>
              <a:pPr/>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10A46C2B-64DC-4614-B941-72FEF410EABD}" type="slidenum">
              <a:rPr/>
              <a:pPr/>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333F5C68-769A-443D-BAE4-5B1D75A4515C}" type="slidenum">
              <a:rPr/>
              <a:pPr/>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A4F24C9E-7B81-4E69-89EA-BF825D084D68}" type="slidenum">
              <a:rPr/>
              <a:pPr/>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2959B71-CBAA-4278-AB9D-FDCA52BE129A}" type="slidenum">
              <a:rPr/>
              <a:pPr/>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5226F158-72B8-4567-B275-A02CB0B71A44}" type="slidenum">
              <a:rPr/>
              <a:pPr/>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EF08DFB0-0A16-4233-A910-B8585332BA74}" type="slidenum">
              <a:rPr/>
              <a:pPr/>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1097280" y="286560"/>
            <a:ext cx="10058040" cy="67248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0BC15761-47F2-4DF5-874F-055959A83EAC}" type="slidenum">
              <a:rPr/>
              <a:pPr/>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73C77DCD-8FE0-411E-80AB-65AF0C9A9DA9}" type="slidenum">
              <a:rPr/>
              <a:pPr/>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489DBA0E-FC13-4C9F-B3F5-0448C9E98F5C}" type="slidenum">
              <a:rPr/>
              <a:pPr/>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0F0D909A-1A63-40A2-8FE0-84179227F3EB}" type="slidenum">
              <a:rPr/>
              <a:pPr/>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4AEEC2D9-077A-45CE-ADCB-E087C4FC2C6F}" type="slidenum">
              <a:rPr/>
              <a:pPr/>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4B901AB1-7887-424A-A382-BE2FD7E15961}" type="slidenum">
              <a:rPr/>
              <a:pPr/>
              <a:t>‹#›</a:t>
            </a:fld>
            <a:endParaRPr/>
          </a:p>
        </p:txBody>
      </p:sp>
      <p:sp>
        <p:nvSpPr>
          <p:cNvPr id="9" name="PlaceHolder 8"/>
          <p:cNvSpPr>
            <a:spLocks noGrp="1"/>
          </p:cNvSpPr>
          <p:nvPr>
            <p:ph type="dt" idx="10"/>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0C8C0266-D9B8-49CF-88A5-225FE809E8B9}" type="slidenum">
              <a:rPr/>
              <a:pPr/>
              <a:t>‹#›</a:t>
            </a:fld>
            <a:endParaRPr/>
          </a:p>
        </p:txBody>
      </p:sp>
      <p:sp>
        <p:nvSpPr>
          <p:cNvPr id="11" name="PlaceHolder 10"/>
          <p:cNvSpPr>
            <a:spLocks noGrp="1"/>
          </p:cNvSpPr>
          <p:nvPr>
            <p:ph type="dt" idx="10"/>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36E21983-09DA-4CBC-A363-CC1509652AD4}" type="slidenum">
              <a:rPr/>
              <a:pPr/>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1452C5C6-620D-474D-9E87-905EDD42FB12}" type="slidenum">
              <a:rPr/>
              <a:pPr/>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9AD16F63-44DF-4A35-8701-68BC0942907D}" type="slidenum">
              <a:rPr/>
              <a:pPr/>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CAAAB2B3-5373-4986-9EE5-805E0BFBE193}" type="slidenum">
              <a:rPr/>
              <a:pPr/>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19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E1698FBF-6472-4309-B57E-6BE92897DF01}" type="slidenum">
              <a:rPr/>
              <a:pPr/>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F9CFBA45-5683-4BC9-A9F3-DD0F2F0F4FF6}" type="slidenum">
              <a:rPr/>
              <a:pPr/>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1097280" y="286560"/>
            <a:ext cx="10058040" cy="67248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F46C44D4-2A7C-42BA-B245-E06E431C0B0B}" type="slidenum">
              <a:rPr/>
              <a:pPr/>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0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0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0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36C8DEA6-A9CD-4F9E-A532-913C99F9676C}" type="slidenum">
              <a:rPr/>
              <a:pPr/>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0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0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0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324E682C-89B6-4B28-A5BA-3BB2DD8A1998}" type="slidenum">
              <a:rPr/>
              <a:pPr/>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1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CB20F0C9-FFDF-4F4F-B161-D6AEEA644989}" type="slidenum">
              <a:rPr/>
              <a:pPr/>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1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A82278FC-D026-4C42-BFBC-1D66F0995E7D}" type="slidenum">
              <a:rPr/>
              <a:pPr/>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1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2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2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17E874D1-B03D-4226-94AE-CE89BAD4E547}" type="slidenum">
              <a:rPr/>
              <a:pPr/>
              <a:t>‹#›</a:t>
            </a:fld>
            <a:endParaRPr/>
          </a:p>
        </p:txBody>
      </p:sp>
      <p:sp>
        <p:nvSpPr>
          <p:cNvPr id="9" name="PlaceHolder 8"/>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1097280" y="286560"/>
            <a:ext cx="10058040" cy="67248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D509C007-8F82-4F27-8C1B-93920B1632F6}" type="slidenum">
              <a:rPr/>
              <a:pPr/>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2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2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2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2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2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2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7C78B9DA-0A58-4E2C-AD67-E9717BC93484}" type="slidenum">
              <a:rPr/>
              <a:pPr/>
              <a:t>‹#›</a:t>
            </a:fld>
            <a:endParaRPr/>
          </a:p>
        </p:txBody>
      </p:sp>
      <p:sp>
        <p:nvSpPr>
          <p:cNvPr id="11" name="PlaceHolder 10"/>
          <p:cNvSpPr>
            <a:spLocks noGrp="1"/>
          </p:cNvSpPr>
          <p:nvPr>
            <p:ph type="dt" idx="13"/>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lstStyle/>
          <a:p>
            <a:r>
              <a:t>Footer</a:t>
            </a:r>
          </a:p>
        </p:txBody>
      </p:sp>
      <p:sp>
        <p:nvSpPr>
          <p:cNvPr id="3" name="PlaceHolder 2"/>
          <p:cNvSpPr>
            <a:spLocks noGrp="1"/>
          </p:cNvSpPr>
          <p:nvPr>
            <p:ph type="sldNum" idx="18"/>
          </p:nvPr>
        </p:nvSpPr>
        <p:spPr/>
        <p:txBody>
          <a:bodyPr/>
          <a:lstStyle/>
          <a:p>
            <a:fld id="{DC5154BE-7386-4612-918C-5ABF16A06EBE}" type="slidenum">
              <a:rPr/>
              <a:pPr/>
              <a:t>‹#›</a:t>
            </a:fld>
            <a:endParaRPr/>
          </a:p>
        </p:txBody>
      </p:sp>
      <p:sp>
        <p:nvSpPr>
          <p:cNvPr id="4" name="PlaceHolder 3"/>
          <p:cNvSpPr>
            <a:spLocks noGrp="1"/>
          </p:cNvSpPr>
          <p:nvPr>
            <p:ph type="dt" idx="16"/>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7"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7"/>
          </p:nvPr>
        </p:nvSpPr>
        <p:spPr/>
        <p:txBody>
          <a:bodyPr/>
          <a:lstStyle/>
          <a:p>
            <a:r>
              <a:t>Footer</a:t>
            </a:r>
          </a:p>
        </p:txBody>
      </p:sp>
      <p:sp>
        <p:nvSpPr>
          <p:cNvPr id="5" name="PlaceHolder 4"/>
          <p:cNvSpPr>
            <a:spLocks noGrp="1"/>
          </p:cNvSpPr>
          <p:nvPr>
            <p:ph type="sldNum" idx="18"/>
          </p:nvPr>
        </p:nvSpPr>
        <p:spPr/>
        <p:txBody>
          <a:bodyPr/>
          <a:lstStyle/>
          <a:p>
            <a:fld id="{8C9291DE-5330-4222-A17B-924D4F615191}" type="slidenum">
              <a:rPr/>
              <a:pPr/>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4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4" name="PlaceHolder 3"/>
          <p:cNvSpPr>
            <a:spLocks noGrp="1"/>
          </p:cNvSpPr>
          <p:nvPr>
            <p:ph type="ftr" idx="17"/>
          </p:nvPr>
        </p:nvSpPr>
        <p:spPr/>
        <p:txBody>
          <a:bodyPr/>
          <a:lstStyle/>
          <a:p>
            <a:r>
              <a:t>Footer</a:t>
            </a:r>
          </a:p>
        </p:txBody>
      </p:sp>
      <p:sp>
        <p:nvSpPr>
          <p:cNvPr id="5" name="PlaceHolder 4"/>
          <p:cNvSpPr>
            <a:spLocks noGrp="1"/>
          </p:cNvSpPr>
          <p:nvPr>
            <p:ph type="sldNum" idx="18"/>
          </p:nvPr>
        </p:nvSpPr>
        <p:spPr/>
        <p:txBody>
          <a:bodyPr/>
          <a:lstStyle/>
          <a:p>
            <a:fld id="{3D64D7AE-0D87-4B70-87CB-D9A3CA86F584}" type="slidenum">
              <a:rPr/>
              <a:pPr/>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4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4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1679419E-800A-4B7F-8004-66E1BE2C86C9}" type="slidenum">
              <a:rPr/>
              <a:pPr/>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4"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17"/>
          </p:nvPr>
        </p:nvSpPr>
        <p:spPr/>
        <p:txBody>
          <a:bodyPr/>
          <a:lstStyle/>
          <a:p>
            <a:r>
              <a:t>Footer</a:t>
            </a:r>
          </a:p>
        </p:txBody>
      </p:sp>
      <p:sp>
        <p:nvSpPr>
          <p:cNvPr id="4" name="PlaceHolder 3"/>
          <p:cNvSpPr>
            <a:spLocks noGrp="1"/>
          </p:cNvSpPr>
          <p:nvPr>
            <p:ph type="sldNum" idx="18"/>
          </p:nvPr>
        </p:nvSpPr>
        <p:spPr/>
        <p:txBody>
          <a:bodyPr/>
          <a:lstStyle/>
          <a:p>
            <a:fld id="{956DF16B-35F3-46EF-9998-D5E89835D46F}" type="slidenum">
              <a:rPr/>
              <a:pPr/>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5" name="PlaceHolder 1"/>
          <p:cNvSpPr>
            <a:spLocks noGrp="1"/>
          </p:cNvSpPr>
          <p:nvPr>
            <p:ph type="subTitle"/>
          </p:nvPr>
        </p:nvSpPr>
        <p:spPr>
          <a:xfrm>
            <a:off x="1097280" y="286560"/>
            <a:ext cx="10058040" cy="67248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7"/>
          </p:nvPr>
        </p:nvSpPr>
        <p:spPr/>
        <p:txBody>
          <a:bodyPr/>
          <a:lstStyle/>
          <a:p>
            <a:r>
              <a:t>Footer</a:t>
            </a:r>
          </a:p>
        </p:txBody>
      </p:sp>
      <p:sp>
        <p:nvSpPr>
          <p:cNvPr id="4" name="PlaceHolder 3"/>
          <p:cNvSpPr>
            <a:spLocks noGrp="1"/>
          </p:cNvSpPr>
          <p:nvPr>
            <p:ph type="sldNum" idx="18"/>
          </p:nvPr>
        </p:nvSpPr>
        <p:spPr/>
        <p:txBody>
          <a:bodyPr/>
          <a:lstStyle/>
          <a:p>
            <a:fld id="{B3C92D45-7B11-4E74-AF53-430723E2DBA2}" type="slidenum">
              <a:rPr/>
              <a:pPr/>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4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4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4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17"/>
          </p:nvPr>
        </p:nvSpPr>
        <p:spPr/>
        <p:txBody>
          <a:bodyPr/>
          <a:lstStyle/>
          <a:p>
            <a:r>
              <a:t>Footer</a:t>
            </a:r>
          </a:p>
        </p:txBody>
      </p:sp>
      <p:sp>
        <p:nvSpPr>
          <p:cNvPr id="7" name="PlaceHolder 6"/>
          <p:cNvSpPr>
            <a:spLocks noGrp="1"/>
          </p:cNvSpPr>
          <p:nvPr>
            <p:ph type="sldNum" idx="18"/>
          </p:nvPr>
        </p:nvSpPr>
        <p:spPr/>
        <p:txBody>
          <a:bodyPr/>
          <a:lstStyle/>
          <a:p>
            <a:fld id="{045CF57A-739C-4A49-9054-BBB539CCDFD9}" type="slidenum">
              <a:rPr/>
              <a:pPr/>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5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5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17"/>
          </p:nvPr>
        </p:nvSpPr>
        <p:spPr/>
        <p:txBody>
          <a:bodyPr/>
          <a:lstStyle/>
          <a:p>
            <a:r>
              <a:t>Footer</a:t>
            </a:r>
          </a:p>
        </p:txBody>
      </p:sp>
      <p:sp>
        <p:nvSpPr>
          <p:cNvPr id="7" name="PlaceHolder 6"/>
          <p:cNvSpPr>
            <a:spLocks noGrp="1"/>
          </p:cNvSpPr>
          <p:nvPr>
            <p:ph type="sldNum" idx="18"/>
          </p:nvPr>
        </p:nvSpPr>
        <p:spPr/>
        <p:txBody>
          <a:bodyPr/>
          <a:lstStyle/>
          <a:p>
            <a:fld id="{006DFE8C-DF4B-40AF-A40D-53F06778F1A0}" type="slidenum">
              <a:rPr/>
              <a:pPr/>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5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5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17"/>
          </p:nvPr>
        </p:nvSpPr>
        <p:spPr/>
        <p:txBody>
          <a:bodyPr/>
          <a:lstStyle/>
          <a:p>
            <a:r>
              <a:t>Footer</a:t>
            </a:r>
          </a:p>
        </p:txBody>
      </p:sp>
      <p:sp>
        <p:nvSpPr>
          <p:cNvPr id="7" name="PlaceHolder 6"/>
          <p:cNvSpPr>
            <a:spLocks noGrp="1"/>
          </p:cNvSpPr>
          <p:nvPr>
            <p:ph type="sldNum" idx="18"/>
          </p:nvPr>
        </p:nvSpPr>
        <p:spPr/>
        <p:txBody>
          <a:bodyPr/>
          <a:lstStyle/>
          <a:p>
            <a:fld id="{E0C5A26D-7436-443D-825B-76B37E7F71B7}" type="slidenum">
              <a:rPr/>
              <a:pPr/>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3D4BDEE-6E23-4174-9D2C-F5CB42AACFB1}" type="slidenum">
              <a:rPr/>
              <a:pPr/>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6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A556812E-47C9-476B-9FAC-EBB7EDC99F92}" type="slidenum">
              <a:rPr/>
              <a:pPr/>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6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6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6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6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7" name="PlaceHolder 6"/>
          <p:cNvSpPr>
            <a:spLocks noGrp="1"/>
          </p:cNvSpPr>
          <p:nvPr>
            <p:ph type="ftr" idx="17"/>
          </p:nvPr>
        </p:nvSpPr>
        <p:spPr/>
        <p:txBody>
          <a:bodyPr/>
          <a:lstStyle/>
          <a:p>
            <a:r>
              <a:t>Footer</a:t>
            </a:r>
          </a:p>
        </p:txBody>
      </p:sp>
      <p:sp>
        <p:nvSpPr>
          <p:cNvPr id="8" name="PlaceHolder 7"/>
          <p:cNvSpPr>
            <a:spLocks noGrp="1"/>
          </p:cNvSpPr>
          <p:nvPr>
            <p:ph type="sldNum" idx="18"/>
          </p:nvPr>
        </p:nvSpPr>
        <p:spPr/>
        <p:txBody>
          <a:bodyPr/>
          <a:lstStyle/>
          <a:p>
            <a:fld id="{D5FA3616-949B-45C9-AF01-694DFCCB95FD}" type="slidenum">
              <a:rPr/>
              <a:pPr/>
              <a:t>‹#›</a:t>
            </a:fld>
            <a:endParaRPr/>
          </a:p>
        </p:txBody>
      </p:sp>
      <p:sp>
        <p:nvSpPr>
          <p:cNvPr id="9" name="PlaceHolder 8"/>
          <p:cNvSpPr>
            <a:spLocks noGrp="1"/>
          </p:cNvSpPr>
          <p:nvPr>
            <p:ph type="dt" idx="16"/>
          </p:nvPr>
        </p:nvSpPr>
        <p:spPr/>
        <p:txBody>
          <a:body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6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6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6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7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7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7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9" name="PlaceHolder 8"/>
          <p:cNvSpPr>
            <a:spLocks noGrp="1"/>
          </p:cNvSpPr>
          <p:nvPr>
            <p:ph type="ftr" idx="17"/>
          </p:nvPr>
        </p:nvSpPr>
        <p:spPr/>
        <p:txBody>
          <a:bodyPr/>
          <a:lstStyle/>
          <a:p>
            <a:r>
              <a:t>Footer</a:t>
            </a:r>
          </a:p>
        </p:txBody>
      </p:sp>
      <p:sp>
        <p:nvSpPr>
          <p:cNvPr id="10" name="PlaceHolder 9"/>
          <p:cNvSpPr>
            <a:spLocks noGrp="1"/>
          </p:cNvSpPr>
          <p:nvPr>
            <p:ph type="sldNum" idx="18"/>
          </p:nvPr>
        </p:nvSpPr>
        <p:spPr/>
        <p:txBody>
          <a:bodyPr/>
          <a:lstStyle/>
          <a:p>
            <a:fld id="{B37D8F28-BB74-42A5-BF93-823435D8B4A4}" type="slidenum">
              <a:rPr/>
              <a:pPr/>
              <a:t>‹#›</a:t>
            </a:fld>
            <a:endParaRPr/>
          </a:p>
        </p:txBody>
      </p:sp>
      <p:sp>
        <p:nvSpPr>
          <p:cNvPr id="11" name="PlaceHolder 10"/>
          <p:cNvSpPr>
            <a:spLocks noGrp="1"/>
          </p:cNvSpPr>
          <p:nvPr>
            <p:ph type="dt" idx="16"/>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2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B0D4FD6-09B0-4E75-BC18-E242B0688E7E}" type="slidenum">
              <a:rPr/>
              <a:pPr/>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097280" y="286560"/>
            <a:ext cx="10058040" cy="14504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3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000" b="0" strike="noStrike" spc="-1">
              <a:solidFill>
                <a:srgbClr val="40404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425F0C7-5055-4F86-8EA3-FC67D5A51B7B}" type="slidenum">
              <a:rPr/>
              <a:pPr/>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6" hidden="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 name="Rectangle 8" hidden="1"/>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Straight Connector 9"/>
          <p:cNvSpPr/>
          <p:nvPr/>
        </p:nvSpPr>
        <p:spPr>
          <a:xfrm>
            <a:off x="1193400" y="1737720"/>
            <a:ext cx="996696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3" name="Rectangle 6"/>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Rectangle 7"/>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1"/>
          <p:cNvSpPr>
            <a:spLocks noGrp="1"/>
          </p:cNvSpPr>
          <p:nvPr>
            <p:ph type="title"/>
          </p:nvPr>
        </p:nvSpPr>
        <p:spPr>
          <a:xfrm>
            <a:off x="1097280" y="758880"/>
            <a:ext cx="10058040" cy="3565800"/>
          </a:xfrm>
          <a:prstGeom prst="rect">
            <a:avLst/>
          </a:prstGeom>
          <a:noFill/>
          <a:ln w="0">
            <a:noFill/>
          </a:ln>
        </p:spPr>
        <p:txBody>
          <a:bodyPr anchor="b">
            <a:normAutofit/>
          </a:bodyPr>
          <a:lstStyle/>
          <a:p>
            <a:pPr>
              <a:lnSpc>
                <a:spcPct val="85000"/>
              </a:lnSpc>
              <a:buNone/>
            </a:pPr>
            <a:r>
              <a:rPr lang="en-US" sz="8000" b="0" strike="noStrike" spc="-52">
                <a:solidFill>
                  <a:srgbClr val="262626"/>
                </a:solidFill>
                <a:latin typeface="Calibri Light"/>
              </a:rPr>
              <a:t>Click to edit Master title style</a:t>
            </a:r>
            <a:endParaRPr lang="en-US" sz="8000" b="0" strike="noStrike" spc="-1">
              <a:solidFill>
                <a:srgbClr val="000000"/>
              </a:solidFill>
              <a:latin typeface="Calibri"/>
            </a:endParaRPr>
          </a:p>
        </p:txBody>
      </p:sp>
      <p:sp>
        <p:nvSpPr>
          <p:cNvPr id="6" name="PlaceHolder 2"/>
          <p:cNvSpPr>
            <a:spLocks noGrp="1"/>
          </p:cNvSpPr>
          <p:nvPr>
            <p:ph type="dt" idx="1"/>
          </p:nvPr>
        </p:nvSpPr>
        <p:spPr>
          <a:xfrm>
            <a:off x="1097280" y="6459840"/>
            <a:ext cx="2471760" cy="364680"/>
          </a:xfrm>
          <a:prstGeom prst="rect">
            <a:avLst/>
          </a:prstGeom>
          <a:noFill/>
          <a:ln w="0">
            <a:noFill/>
          </a:ln>
        </p:spPr>
        <p:txBody>
          <a:bodyPr anchor="ctr">
            <a:noAutofit/>
          </a:bodyPr>
          <a:lstStyle>
            <a:lvl1pPr>
              <a:lnSpc>
                <a:spcPct val="100000"/>
              </a:lnSpc>
              <a:buNone/>
              <a:defRPr lang="en-US" sz="900" b="0" strike="noStrike" spc="-1">
                <a:solidFill>
                  <a:srgbClr val="FFFFFF"/>
                </a:solidFill>
                <a:latin typeface="Calibri"/>
              </a:defRPr>
            </a:lvl1pPr>
          </a:lstStyle>
          <a:p>
            <a:pPr>
              <a:lnSpc>
                <a:spcPct val="100000"/>
              </a:lnSpc>
              <a:buNone/>
            </a:pPr>
            <a:r>
              <a:rPr lang="en-US" sz="900" b="0" strike="noStrike" spc="-1">
                <a:solidFill>
                  <a:srgbClr val="FFFFFF"/>
                </a:solidFill>
                <a:latin typeface="Calibri"/>
              </a:rPr>
              <a:t>&lt;date/time&gt;</a:t>
            </a:r>
            <a:endParaRPr lang="en-IN" sz="900" b="0" strike="noStrike" spc="-1">
              <a:latin typeface="Times New Roman"/>
            </a:endParaRPr>
          </a:p>
        </p:txBody>
      </p:sp>
      <p:sp>
        <p:nvSpPr>
          <p:cNvPr id="7" name="PlaceHolder 3"/>
          <p:cNvSpPr>
            <a:spLocks noGrp="1"/>
          </p:cNvSpPr>
          <p:nvPr>
            <p:ph type="ftr" idx="2"/>
          </p:nvPr>
        </p:nvSpPr>
        <p:spPr>
          <a:xfrm>
            <a:off x="3686040" y="6459840"/>
            <a:ext cx="482256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8" name="PlaceHolder 4"/>
          <p:cNvSpPr>
            <a:spLocks noGrp="1"/>
          </p:cNvSpPr>
          <p:nvPr>
            <p:ph type="sldNum" idx="3"/>
          </p:nvPr>
        </p:nvSpPr>
        <p:spPr>
          <a:xfrm>
            <a:off x="9900360" y="6459840"/>
            <a:ext cx="1311840" cy="364680"/>
          </a:xfrm>
          <a:prstGeom prst="rect">
            <a:avLst/>
          </a:prstGeom>
          <a:noFill/>
          <a:ln w="0">
            <a:noFill/>
          </a:ln>
        </p:spPr>
        <p:txBody>
          <a:bodyPr anchor="ctr">
            <a:noAutofit/>
          </a:bodyPr>
          <a:lstStyle>
            <a:lvl1pPr algn="r">
              <a:lnSpc>
                <a:spcPct val="100000"/>
              </a:lnSpc>
              <a:buNone/>
              <a:defRPr lang="en-US" sz="1050" b="0" strike="noStrike" spc="-1">
                <a:solidFill>
                  <a:srgbClr val="FFFFFF"/>
                </a:solidFill>
                <a:latin typeface="Calibri"/>
              </a:defRPr>
            </a:lvl1pPr>
          </a:lstStyle>
          <a:p>
            <a:pPr algn="r">
              <a:lnSpc>
                <a:spcPct val="100000"/>
              </a:lnSpc>
              <a:buNone/>
            </a:pPr>
            <a:fld id="{2E06A7C4-E087-4011-BD27-82B562114051}" type="slidenum">
              <a:rPr lang="en-US" sz="1050" b="0" strike="noStrike" spc="-1">
                <a:solidFill>
                  <a:srgbClr val="FFFFFF"/>
                </a:solidFill>
                <a:latin typeface="Calibri"/>
              </a:rPr>
              <a:pPr algn="r">
                <a:lnSpc>
                  <a:spcPct val="100000"/>
                </a:lnSpc>
                <a:buNone/>
              </a:pPr>
              <a:t>‹#›</a:t>
            </a:fld>
            <a:endParaRPr lang="en-IN" sz="1050" b="0" strike="noStrike" spc="-1">
              <a:latin typeface="Times New Roman"/>
            </a:endParaRPr>
          </a:p>
        </p:txBody>
      </p:sp>
      <p:sp>
        <p:nvSpPr>
          <p:cNvPr id="9" name="Straight Connector 8"/>
          <p:cNvSpPr/>
          <p:nvPr/>
        </p:nvSpPr>
        <p:spPr>
          <a:xfrm>
            <a:off x="1207440" y="4343400"/>
            <a:ext cx="987552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10"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Rectangle 6"/>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Rectangle 8"/>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Straight Connector 9"/>
          <p:cNvSpPr/>
          <p:nvPr/>
        </p:nvSpPr>
        <p:spPr>
          <a:xfrm>
            <a:off x="1193400" y="1737720"/>
            <a:ext cx="996696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50" name="PlaceHolder 1"/>
          <p:cNvSpPr>
            <a:spLocks noGrp="1"/>
          </p:cNvSpPr>
          <p:nvPr>
            <p:ph type="title"/>
          </p:nvPr>
        </p:nvSpPr>
        <p:spPr>
          <a:xfrm>
            <a:off x="1097280" y="286560"/>
            <a:ext cx="10058040" cy="1450440"/>
          </a:xfrm>
          <a:prstGeom prst="rect">
            <a:avLst/>
          </a:prstGeom>
          <a:noFill/>
          <a:ln w="0">
            <a:noFill/>
          </a:ln>
        </p:spPr>
        <p:txBody>
          <a:bodyPr anchor="b">
            <a:noAutofit/>
          </a:bodyPr>
          <a:lstStyle/>
          <a:p>
            <a:pPr>
              <a:lnSpc>
                <a:spcPct val="85000"/>
              </a:lnSpc>
              <a:buNone/>
            </a:pPr>
            <a:r>
              <a:rPr lang="en-US" sz="4800" b="0" strike="noStrike" spc="-52">
                <a:solidFill>
                  <a:srgbClr val="404040"/>
                </a:solidFill>
                <a:latin typeface="Calibri Light"/>
              </a:rPr>
              <a:t>Click to edit Master title style</a:t>
            </a:r>
            <a:endParaRPr lang="en-US" sz="4800" b="0" strike="noStrike" spc="-1">
              <a:solidFill>
                <a:srgbClr val="000000"/>
              </a:solidFill>
              <a:latin typeface="Calibri"/>
            </a:endParaRPr>
          </a:p>
        </p:txBody>
      </p:sp>
      <p:sp>
        <p:nvSpPr>
          <p:cNvPr id="51" name="PlaceHolder 2"/>
          <p:cNvSpPr>
            <a:spLocks noGrp="1"/>
          </p:cNvSpPr>
          <p:nvPr>
            <p:ph type="body"/>
          </p:nvPr>
        </p:nvSpPr>
        <p:spPr>
          <a:xfrm>
            <a:off x="1097280" y="1845720"/>
            <a:ext cx="10058040" cy="4023000"/>
          </a:xfrm>
          <a:prstGeom prst="rect">
            <a:avLst/>
          </a:prstGeom>
          <a:noFill/>
          <a:ln w="0">
            <a:noFill/>
          </a:ln>
        </p:spPr>
        <p:txBody>
          <a:bodyPr lIns="0" rIns="0" anchor="t">
            <a:noAutofit/>
          </a:bodyPr>
          <a:lstStyle/>
          <a:p>
            <a:pPr marL="91440" indent="-91440">
              <a:lnSpc>
                <a:spcPct val="90000"/>
              </a:lnSpc>
              <a:spcBef>
                <a:spcPts val="1199"/>
              </a:spcBef>
              <a:spcAft>
                <a:spcPts val="201"/>
              </a:spcAft>
              <a:buClr>
                <a:srgbClr val="E48312"/>
              </a:buClr>
              <a:buFont typeface="Calibri"/>
              <a:buChar char=" "/>
            </a:pPr>
            <a:r>
              <a:rPr lang="en-US" sz="2000" b="0" strike="noStrike" spc="-1">
                <a:solidFill>
                  <a:srgbClr val="404040"/>
                </a:solidFill>
                <a:latin typeface="Calibri"/>
              </a:rPr>
              <a:t>Click to edit Master text styles</a:t>
            </a:r>
          </a:p>
          <a:p>
            <a:pPr marL="384120" lvl="1" indent="-182880">
              <a:lnSpc>
                <a:spcPct val="90000"/>
              </a:lnSpc>
              <a:spcBef>
                <a:spcPts val="201"/>
              </a:spcBef>
              <a:spcAft>
                <a:spcPts val="400"/>
              </a:spcAft>
              <a:buClr>
                <a:srgbClr val="E48312"/>
              </a:buClr>
              <a:buFont typeface="Calibri"/>
              <a:buChar char="◦"/>
            </a:pPr>
            <a:r>
              <a:rPr lang="en-US" sz="1800" b="0" strike="noStrike" spc="-1">
                <a:solidFill>
                  <a:srgbClr val="404040"/>
                </a:solidFill>
                <a:latin typeface="Calibri"/>
              </a:rPr>
              <a:t>Second level</a:t>
            </a:r>
          </a:p>
          <a:p>
            <a:pPr marL="567000" lvl="2" indent="-18288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Third level</a:t>
            </a:r>
          </a:p>
          <a:p>
            <a:pPr marL="749880" lvl="3" indent="-18288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Fourth level</a:t>
            </a:r>
          </a:p>
          <a:p>
            <a:pPr marL="932760" lvl="4" indent="-18288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Fifth level</a:t>
            </a:r>
          </a:p>
        </p:txBody>
      </p:sp>
      <p:sp>
        <p:nvSpPr>
          <p:cNvPr id="52" name="PlaceHolder 3"/>
          <p:cNvSpPr>
            <a:spLocks noGrp="1"/>
          </p:cNvSpPr>
          <p:nvPr>
            <p:ph type="dt" idx="4"/>
          </p:nvPr>
        </p:nvSpPr>
        <p:spPr>
          <a:xfrm>
            <a:off x="1097280" y="6459840"/>
            <a:ext cx="2471760" cy="364680"/>
          </a:xfrm>
          <a:prstGeom prst="rect">
            <a:avLst/>
          </a:prstGeom>
          <a:noFill/>
          <a:ln w="0">
            <a:noFill/>
          </a:ln>
        </p:spPr>
        <p:txBody>
          <a:bodyPr anchor="ctr">
            <a:noAutofit/>
          </a:bodyPr>
          <a:lstStyle>
            <a:lvl1pPr>
              <a:lnSpc>
                <a:spcPct val="100000"/>
              </a:lnSpc>
              <a:buNone/>
              <a:defRPr lang="en-US" sz="900" b="0" strike="noStrike" spc="-1">
                <a:solidFill>
                  <a:srgbClr val="FFFFFF"/>
                </a:solidFill>
                <a:latin typeface="Calibri"/>
              </a:defRPr>
            </a:lvl1pPr>
          </a:lstStyle>
          <a:p>
            <a:pPr>
              <a:lnSpc>
                <a:spcPct val="100000"/>
              </a:lnSpc>
              <a:buNone/>
            </a:pPr>
            <a:r>
              <a:rPr lang="en-US" sz="900" b="0" strike="noStrike" spc="-1">
                <a:solidFill>
                  <a:srgbClr val="FFFFFF"/>
                </a:solidFill>
                <a:latin typeface="Calibri"/>
              </a:rPr>
              <a:t>&lt;date/time&gt;</a:t>
            </a:r>
            <a:endParaRPr lang="en-IN" sz="900" b="0" strike="noStrike" spc="-1">
              <a:latin typeface="Times New Roman"/>
            </a:endParaRPr>
          </a:p>
        </p:txBody>
      </p:sp>
      <p:sp>
        <p:nvSpPr>
          <p:cNvPr id="53" name="PlaceHolder 4"/>
          <p:cNvSpPr>
            <a:spLocks noGrp="1"/>
          </p:cNvSpPr>
          <p:nvPr>
            <p:ph type="ftr" idx="5"/>
          </p:nvPr>
        </p:nvSpPr>
        <p:spPr>
          <a:xfrm>
            <a:off x="3686040" y="6459840"/>
            <a:ext cx="482256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54" name="PlaceHolder 5"/>
          <p:cNvSpPr>
            <a:spLocks noGrp="1"/>
          </p:cNvSpPr>
          <p:nvPr>
            <p:ph type="sldNum" idx="6"/>
          </p:nvPr>
        </p:nvSpPr>
        <p:spPr>
          <a:xfrm>
            <a:off x="9900360" y="6459840"/>
            <a:ext cx="1311840" cy="364680"/>
          </a:xfrm>
          <a:prstGeom prst="rect">
            <a:avLst/>
          </a:prstGeom>
          <a:noFill/>
          <a:ln w="0">
            <a:noFill/>
          </a:ln>
        </p:spPr>
        <p:txBody>
          <a:bodyPr anchor="ctr">
            <a:noAutofit/>
          </a:bodyPr>
          <a:lstStyle>
            <a:lvl1pPr algn="r">
              <a:lnSpc>
                <a:spcPct val="100000"/>
              </a:lnSpc>
              <a:buNone/>
              <a:defRPr lang="en-US" sz="1050" b="0" strike="noStrike" spc="-1">
                <a:solidFill>
                  <a:srgbClr val="FFFFFF"/>
                </a:solidFill>
                <a:latin typeface="Calibri"/>
              </a:defRPr>
            </a:lvl1pPr>
          </a:lstStyle>
          <a:p>
            <a:pPr algn="r">
              <a:lnSpc>
                <a:spcPct val="100000"/>
              </a:lnSpc>
              <a:buNone/>
            </a:pPr>
            <a:fld id="{FB5F6B5C-8631-4564-8AD4-197AE0E0774D}" type="slidenum">
              <a:rPr lang="en-US" sz="1050" b="0" strike="noStrike" spc="-1">
                <a:solidFill>
                  <a:srgbClr val="FFFFFF"/>
                </a:solidFill>
                <a:latin typeface="Calibri"/>
              </a:rPr>
              <a:pPr algn="r">
                <a:lnSpc>
                  <a:spcPct val="100000"/>
                </a:lnSpc>
                <a:buNone/>
              </a:pPr>
              <a:t>‹#›</a:t>
            </a:fld>
            <a:endParaRPr lang="en-IN"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 name="Rectangle 6"/>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92" name="Rectangle 8"/>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3" name="Straight Connector 9"/>
          <p:cNvSpPr/>
          <p:nvPr/>
        </p:nvSpPr>
        <p:spPr>
          <a:xfrm>
            <a:off x="1193400" y="1737720"/>
            <a:ext cx="996696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94" name="PlaceHolder 1"/>
          <p:cNvSpPr>
            <a:spLocks noGrp="1"/>
          </p:cNvSpPr>
          <p:nvPr>
            <p:ph type="title"/>
          </p:nvPr>
        </p:nvSpPr>
        <p:spPr>
          <a:xfrm>
            <a:off x="1097280" y="286560"/>
            <a:ext cx="10058040" cy="1450440"/>
          </a:xfrm>
          <a:prstGeom prst="rect">
            <a:avLst/>
          </a:prstGeom>
          <a:noFill/>
          <a:ln w="0">
            <a:noFill/>
          </a:ln>
        </p:spPr>
        <p:txBody>
          <a:bodyPr anchor="b">
            <a:noAutofit/>
          </a:bodyPr>
          <a:lstStyle/>
          <a:p>
            <a:pPr>
              <a:lnSpc>
                <a:spcPct val="85000"/>
              </a:lnSpc>
              <a:buNone/>
            </a:pPr>
            <a:r>
              <a:rPr lang="en-US" sz="4800" b="0" strike="noStrike" spc="-52">
                <a:solidFill>
                  <a:srgbClr val="404040"/>
                </a:solidFill>
                <a:latin typeface="Calibri Light"/>
              </a:rPr>
              <a:t>Click to edit Master title style</a:t>
            </a:r>
            <a:endParaRPr lang="en-US" sz="4800" b="0" strike="noStrike" spc="-1">
              <a:solidFill>
                <a:srgbClr val="000000"/>
              </a:solidFill>
              <a:latin typeface="Calibri"/>
            </a:endParaRPr>
          </a:p>
        </p:txBody>
      </p:sp>
      <p:sp>
        <p:nvSpPr>
          <p:cNvPr id="95" name="PlaceHolder 2"/>
          <p:cNvSpPr>
            <a:spLocks noGrp="1"/>
          </p:cNvSpPr>
          <p:nvPr>
            <p:ph type="body"/>
          </p:nvPr>
        </p:nvSpPr>
        <p:spPr>
          <a:xfrm>
            <a:off x="1097280" y="1845720"/>
            <a:ext cx="4937400" cy="4023000"/>
          </a:xfrm>
          <a:prstGeom prst="rect">
            <a:avLst/>
          </a:prstGeom>
          <a:noFill/>
          <a:ln w="0">
            <a:noFill/>
          </a:ln>
        </p:spPr>
        <p:txBody>
          <a:bodyPr lIns="0" rIns="0" anchor="t">
            <a:noAutofit/>
          </a:bodyPr>
          <a:lstStyle/>
          <a:p>
            <a:pPr marL="91440" indent="-91440">
              <a:lnSpc>
                <a:spcPct val="90000"/>
              </a:lnSpc>
              <a:spcBef>
                <a:spcPts val="1199"/>
              </a:spcBef>
              <a:spcAft>
                <a:spcPts val="201"/>
              </a:spcAft>
              <a:buClr>
                <a:srgbClr val="E48312"/>
              </a:buClr>
              <a:buFont typeface="Calibri"/>
              <a:buChar char=" "/>
            </a:pPr>
            <a:r>
              <a:rPr lang="en-US" sz="2000" b="0" strike="noStrike" spc="-1">
                <a:solidFill>
                  <a:srgbClr val="404040"/>
                </a:solidFill>
                <a:latin typeface="Calibri"/>
              </a:rPr>
              <a:t>Click to edit Master text styles</a:t>
            </a:r>
          </a:p>
          <a:p>
            <a:pPr marL="384120" lvl="1" indent="-182880">
              <a:lnSpc>
                <a:spcPct val="90000"/>
              </a:lnSpc>
              <a:spcBef>
                <a:spcPts val="201"/>
              </a:spcBef>
              <a:spcAft>
                <a:spcPts val="400"/>
              </a:spcAft>
              <a:buClr>
                <a:srgbClr val="E48312"/>
              </a:buClr>
              <a:buFont typeface="Calibri"/>
              <a:buChar char="◦"/>
            </a:pPr>
            <a:r>
              <a:rPr lang="en-US" sz="1800" b="0" strike="noStrike" spc="-1">
                <a:solidFill>
                  <a:srgbClr val="404040"/>
                </a:solidFill>
                <a:latin typeface="Calibri"/>
              </a:rPr>
              <a:t>Second level</a:t>
            </a:r>
          </a:p>
          <a:p>
            <a:pPr marL="567000" lvl="2" indent="-18288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Third level</a:t>
            </a:r>
          </a:p>
          <a:p>
            <a:pPr marL="749880" lvl="3" indent="-18288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Fourth level</a:t>
            </a:r>
          </a:p>
          <a:p>
            <a:pPr marL="932760" lvl="4" indent="-18288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Fifth level</a:t>
            </a:r>
          </a:p>
        </p:txBody>
      </p:sp>
      <p:sp>
        <p:nvSpPr>
          <p:cNvPr id="96" name="PlaceHolder 3"/>
          <p:cNvSpPr>
            <a:spLocks noGrp="1"/>
          </p:cNvSpPr>
          <p:nvPr>
            <p:ph type="body"/>
          </p:nvPr>
        </p:nvSpPr>
        <p:spPr>
          <a:xfrm>
            <a:off x="6217920" y="1845720"/>
            <a:ext cx="4937400" cy="4023000"/>
          </a:xfrm>
          <a:prstGeom prst="rect">
            <a:avLst/>
          </a:prstGeom>
          <a:noFill/>
          <a:ln w="0">
            <a:noFill/>
          </a:ln>
        </p:spPr>
        <p:txBody>
          <a:bodyPr lIns="0" rIns="0" anchor="t">
            <a:noAutofit/>
          </a:bodyPr>
          <a:lstStyle/>
          <a:p>
            <a:pPr marL="91440" indent="-91440">
              <a:lnSpc>
                <a:spcPct val="90000"/>
              </a:lnSpc>
              <a:spcBef>
                <a:spcPts val="1199"/>
              </a:spcBef>
              <a:spcAft>
                <a:spcPts val="201"/>
              </a:spcAft>
              <a:buClr>
                <a:srgbClr val="E48312"/>
              </a:buClr>
              <a:buFont typeface="Calibri"/>
              <a:buChar char=" "/>
            </a:pPr>
            <a:r>
              <a:rPr lang="en-US" sz="2000" b="0" strike="noStrike" spc="-1">
                <a:solidFill>
                  <a:srgbClr val="404040"/>
                </a:solidFill>
                <a:latin typeface="Calibri"/>
              </a:rPr>
              <a:t>Click to edit Master text styles</a:t>
            </a:r>
          </a:p>
          <a:p>
            <a:pPr marL="384120" lvl="1" indent="-182880">
              <a:lnSpc>
                <a:spcPct val="90000"/>
              </a:lnSpc>
              <a:spcBef>
                <a:spcPts val="201"/>
              </a:spcBef>
              <a:spcAft>
                <a:spcPts val="400"/>
              </a:spcAft>
              <a:buClr>
                <a:srgbClr val="E48312"/>
              </a:buClr>
              <a:buFont typeface="Calibri"/>
              <a:buChar char="◦"/>
            </a:pPr>
            <a:r>
              <a:rPr lang="en-US" sz="1800" b="0" strike="noStrike" spc="-1">
                <a:solidFill>
                  <a:srgbClr val="404040"/>
                </a:solidFill>
                <a:latin typeface="Calibri"/>
              </a:rPr>
              <a:t>Second level</a:t>
            </a:r>
          </a:p>
          <a:p>
            <a:pPr marL="567000" lvl="2" indent="-18288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Third level</a:t>
            </a:r>
          </a:p>
          <a:p>
            <a:pPr marL="749880" lvl="3" indent="-18288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Fourth level</a:t>
            </a:r>
          </a:p>
          <a:p>
            <a:pPr marL="932760" lvl="4" indent="-182880">
              <a:lnSpc>
                <a:spcPct val="90000"/>
              </a:lnSpc>
              <a:spcBef>
                <a:spcPts val="201"/>
              </a:spcBef>
              <a:spcAft>
                <a:spcPts val="400"/>
              </a:spcAft>
              <a:buClr>
                <a:srgbClr val="E48312"/>
              </a:buClr>
              <a:buFont typeface="Calibri"/>
              <a:buChar char="◦"/>
            </a:pPr>
            <a:r>
              <a:rPr lang="en-US" sz="1400" b="0" strike="noStrike" spc="-1">
                <a:solidFill>
                  <a:srgbClr val="404040"/>
                </a:solidFill>
                <a:latin typeface="Calibri"/>
              </a:rPr>
              <a:t>Fifth level</a:t>
            </a:r>
          </a:p>
        </p:txBody>
      </p:sp>
      <p:sp>
        <p:nvSpPr>
          <p:cNvPr id="97" name="PlaceHolder 4"/>
          <p:cNvSpPr>
            <a:spLocks noGrp="1"/>
          </p:cNvSpPr>
          <p:nvPr>
            <p:ph type="dt" idx="7"/>
          </p:nvPr>
        </p:nvSpPr>
        <p:spPr>
          <a:xfrm>
            <a:off x="1097280" y="6459840"/>
            <a:ext cx="2471760" cy="364680"/>
          </a:xfrm>
          <a:prstGeom prst="rect">
            <a:avLst/>
          </a:prstGeom>
          <a:noFill/>
          <a:ln w="0">
            <a:noFill/>
          </a:ln>
        </p:spPr>
        <p:txBody>
          <a:bodyPr anchor="ctr">
            <a:noAutofit/>
          </a:bodyPr>
          <a:lstStyle>
            <a:lvl1pPr>
              <a:lnSpc>
                <a:spcPct val="100000"/>
              </a:lnSpc>
              <a:buNone/>
              <a:defRPr lang="en-US" sz="900" b="0" strike="noStrike" spc="-1">
                <a:solidFill>
                  <a:srgbClr val="FFFFFF"/>
                </a:solidFill>
                <a:latin typeface="Calibri"/>
              </a:defRPr>
            </a:lvl1pPr>
          </a:lstStyle>
          <a:p>
            <a:pPr>
              <a:lnSpc>
                <a:spcPct val="100000"/>
              </a:lnSpc>
              <a:buNone/>
            </a:pPr>
            <a:r>
              <a:rPr lang="en-US" sz="900" b="0" strike="noStrike" spc="-1">
                <a:solidFill>
                  <a:srgbClr val="FFFFFF"/>
                </a:solidFill>
                <a:latin typeface="Calibri"/>
              </a:rPr>
              <a:t>&lt;date/time&gt;</a:t>
            </a:r>
            <a:endParaRPr lang="en-IN" sz="900" b="0" strike="noStrike" spc="-1">
              <a:latin typeface="Times New Roman"/>
            </a:endParaRPr>
          </a:p>
        </p:txBody>
      </p:sp>
      <p:sp>
        <p:nvSpPr>
          <p:cNvPr id="98" name="PlaceHolder 5"/>
          <p:cNvSpPr>
            <a:spLocks noGrp="1"/>
          </p:cNvSpPr>
          <p:nvPr>
            <p:ph type="ftr" idx="8"/>
          </p:nvPr>
        </p:nvSpPr>
        <p:spPr>
          <a:xfrm>
            <a:off x="3686040" y="6459840"/>
            <a:ext cx="482256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99" name="PlaceHolder 6"/>
          <p:cNvSpPr>
            <a:spLocks noGrp="1"/>
          </p:cNvSpPr>
          <p:nvPr>
            <p:ph type="sldNum" idx="9"/>
          </p:nvPr>
        </p:nvSpPr>
        <p:spPr>
          <a:xfrm>
            <a:off x="9900360" y="6459840"/>
            <a:ext cx="1311840" cy="364680"/>
          </a:xfrm>
          <a:prstGeom prst="rect">
            <a:avLst/>
          </a:prstGeom>
          <a:noFill/>
          <a:ln w="0">
            <a:noFill/>
          </a:ln>
        </p:spPr>
        <p:txBody>
          <a:bodyPr anchor="ctr">
            <a:noAutofit/>
          </a:bodyPr>
          <a:lstStyle>
            <a:lvl1pPr algn="r">
              <a:lnSpc>
                <a:spcPct val="100000"/>
              </a:lnSpc>
              <a:buNone/>
              <a:defRPr lang="en-US" sz="1050" b="0" strike="noStrike" spc="-1">
                <a:solidFill>
                  <a:srgbClr val="FFFFFF"/>
                </a:solidFill>
                <a:latin typeface="Calibri"/>
              </a:defRPr>
            </a:lvl1pPr>
          </a:lstStyle>
          <a:p>
            <a:pPr algn="r">
              <a:lnSpc>
                <a:spcPct val="100000"/>
              </a:lnSpc>
              <a:buNone/>
            </a:pPr>
            <a:fld id="{67778523-9D63-46EC-8EF8-E8200ADF0897}" type="slidenum">
              <a:rPr lang="en-US" sz="1050" b="0" strike="noStrike" spc="-1">
                <a:solidFill>
                  <a:srgbClr val="FFFFFF"/>
                </a:solidFill>
                <a:latin typeface="Calibri"/>
              </a:rPr>
              <a:pPr algn="r">
                <a:lnSpc>
                  <a:spcPct val="100000"/>
                </a:lnSpc>
                <a:buNone/>
              </a:pPr>
              <a:t>‹#›</a:t>
            </a:fld>
            <a:endParaRPr lang="en-IN"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 name="Rectangle 6" hidden="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37" name="Rectangle 8" hidden="1"/>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38" name="Straight Connector 9"/>
          <p:cNvSpPr/>
          <p:nvPr/>
        </p:nvSpPr>
        <p:spPr>
          <a:xfrm>
            <a:off x="1193400" y="1737720"/>
            <a:ext cx="996696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139" name="Rectangle 4"/>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40" name="Rectangle 5"/>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41" name="PlaceHolder 1"/>
          <p:cNvSpPr>
            <a:spLocks noGrp="1"/>
          </p:cNvSpPr>
          <p:nvPr>
            <p:ph type="dt" idx="10"/>
          </p:nvPr>
        </p:nvSpPr>
        <p:spPr>
          <a:xfrm>
            <a:off x="1097280" y="6459840"/>
            <a:ext cx="2471760" cy="364680"/>
          </a:xfrm>
          <a:prstGeom prst="rect">
            <a:avLst/>
          </a:prstGeom>
          <a:noFill/>
          <a:ln w="0">
            <a:noFill/>
          </a:ln>
        </p:spPr>
        <p:txBody>
          <a:bodyPr anchor="ctr">
            <a:noAutofit/>
          </a:bodyPr>
          <a:lstStyle>
            <a:lvl1pPr>
              <a:lnSpc>
                <a:spcPct val="100000"/>
              </a:lnSpc>
              <a:buNone/>
              <a:defRPr lang="en-US" sz="900" b="0" strike="noStrike" spc="-1">
                <a:solidFill>
                  <a:srgbClr val="FFFFFF"/>
                </a:solidFill>
                <a:latin typeface="Calibri"/>
              </a:defRPr>
            </a:lvl1pPr>
          </a:lstStyle>
          <a:p>
            <a:pPr>
              <a:lnSpc>
                <a:spcPct val="100000"/>
              </a:lnSpc>
              <a:buNone/>
            </a:pPr>
            <a:r>
              <a:rPr lang="en-US" sz="900" b="0" strike="noStrike" spc="-1">
                <a:solidFill>
                  <a:srgbClr val="FFFFFF"/>
                </a:solidFill>
                <a:latin typeface="Calibri"/>
              </a:rPr>
              <a:t>&lt;date/time&gt;</a:t>
            </a:r>
            <a:endParaRPr lang="en-IN" sz="900" b="0" strike="noStrike" spc="-1">
              <a:latin typeface="Times New Roman"/>
            </a:endParaRPr>
          </a:p>
        </p:txBody>
      </p:sp>
      <p:sp>
        <p:nvSpPr>
          <p:cNvPr id="142" name="PlaceHolder 2"/>
          <p:cNvSpPr>
            <a:spLocks noGrp="1"/>
          </p:cNvSpPr>
          <p:nvPr>
            <p:ph type="ftr" idx="11"/>
          </p:nvPr>
        </p:nvSpPr>
        <p:spPr>
          <a:xfrm>
            <a:off x="3686040" y="6459840"/>
            <a:ext cx="482256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143" name="PlaceHolder 3"/>
          <p:cNvSpPr>
            <a:spLocks noGrp="1"/>
          </p:cNvSpPr>
          <p:nvPr>
            <p:ph type="sldNum" idx="12"/>
          </p:nvPr>
        </p:nvSpPr>
        <p:spPr>
          <a:xfrm>
            <a:off x="9900360" y="6459840"/>
            <a:ext cx="1311840" cy="364680"/>
          </a:xfrm>
          <a:prstGeom prst="rect">
            <a:avLst/>
          </a:prstGeom>
          <a:noFill/>
          <a:ln w="0">
            <a:noFill/>
          </a:ln>
        </p:spPr>
        <p:txBody>
          <a:bodyPr anchor="ctr">
            <a:noAutofit/>
          </a:bodyPr>
          <a:lstStyle>
            <a:lvl1pPr algn="r">
              <a:lnSpc>
                <a:spcPct val="100000"/>
              </a:lnSpc>
              <a:buNone/>
              <a:defRPr lang="en-US" sz="1050" b="0" strike="noStrike" spc="-1">
                <a:solidFill>
                  <a:srgbClr val="FFFFFF"/>
                </a:solidFill>
                <a:latin typeface="Calibri"/>
              </a:defRPr>
            </a:lvl1pPr>
          </a:lstStyle>
          <a:p>
            <a:pPr algn="r">
              <a:lnSpc>
                <a:spcPct val="100000"/>
              </a:lnSpc>
              <a:buNone/>
            </a:pPr>
            <a:fld id="{293BFADC-1234-4384-B49B-457EED18601C}" type="slidenum">
              <a:rPr lang="en-US" sz="1050" b="0" strike="noStrike" spc="-1">
                <a:solidFill>
                  <a:srgbClr val="FFFFFF"/>
                </a:solidFill>
                <a:latin typeface="Calibri"/>
              </a:rPr>
              <a:pPr algn="r">
                <a:lnSpc>
                  <a:spcPct val="100000"/>
                </a:lnSpc>
                <a:buNone/>
              </a:pPr>
              <a:t>‹#›</a:t>
            </a:fld>
            <a:endParaRPr lang="en-IN" sz="1050" b="0" strike="noStrike" spc="-1">
              <a:latin typeface="Times New Roman"/>
            </a:endParaRPr>
          </a:p>
        </p:txBody>
      </p:sp>
      <p:sp>
        <p:nvSpPr>
          <p:cNvPr id="14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1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 name="Rectangle 6" hidden="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83" name="Rectangle 8" hidden="1"/>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84" name="Straight Connector 9"/>
          <p:cNvSpPr/>
          <p:nvPr/>
        </p:nvSpPr>
        <p:spPr>
          <a:xfrm>
            <a:off x="1193400" y="1737720"/>
            <a:ext cx="996696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185" name="Rectangle 7"/>
          <p:cNvSpPr/>
          <p:nvPr/>
        </p:nvSpPr>
        <p:spPr>
          <a:xfrm>
            <a:off x="0" y="4952880"/>
            <a:ext cx="12188520" cy="1904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86" name="Rectangle 8"/>
          <p:cNvSpPr/>
          <p:nvPr/>
        </p:nvSpPr>
        <p:spPr>
          <a:xfrm>
            <a:off x="0" y="491508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87" name="PlaceHolder 1"/>
          <p:cNvSpPr>
            <a:spLocks noGrp="1"/>
          </p:cNvSpPr>
          <p:nvPr>
            <p:ph type="title"/>
          </p:nvPr>
        </p:nvSpPr>
        <p:spPr>
          <a:xfrm>
            <a:off x="1097280" y="5074920"/>
            <a:ext cx="10112760" cy="822600"/>
          </a:xfrm>
          <a:prstGeom prst="rect">
            <a:avLst/>
          </a:prstGeom>
          <a:noFill/>
          <a:ln w="0">
            <a:noFill/>
          </a:ln>
        </p:spPr>
        <p:txBody>
          <a:bodyPr tIns="0" bIns="0" anchor="b">
            <a:noAutofit/>
          </a:bodyPr>
          <a:lstStyle/>
          <a:p>
            <a:pPr>
              <a:lnSpc>
                <a:spcPct val="85000"/>
              </a:lnSpc>
              <a:buNone/>
            </a:pPr>
            <a:r>
              <a:rPr lang="en-US" sz="3600" b="0" strike="noStrike" spc="-52">
                <a:solidFill>
                  <a:srgbClr val="FFFFFF"/>
                </a:solidFill>
                <a:latin typeface="Calibri Light"/>
              </a:rPr>
              <a:t>Click to edit Master title style</a:t>
            </a:r>
            <a:endParaRPr lang="en-US" sz="3600" b="0" strike="noStrike" spc="-1">
              <a:solidFill>
                <a:srgbClr val="000000"/>
              </a:solidFill>
              <a:latin typeface="Calibri"/>
            </a:endParaRPr>
          </a:p>
        </p:txBody>
      </p:sp>
      <p:sp>
        <p:nvSpPr>
          <p:cNvPr id="188" name="PlaceHolder 2"/>
          <p:cNvSpPr>
            <a:spLocks noGrp="1"/>
          </p:cNvSpPr>
          <p:nvPr>
            <p:ph type="body"/>
          </p:nvPr>
        </p:nvSpPr>
        <p:spPr>
          <a:xfrm>
            <a:off x="0" y="0"/>
            <a:ext cx="12191760" cy="4914720"/>
          </a:xfrm>
          <a:prstGeom prst="rect">
            <a:avLst/>
          </a:prstGeom>
          <a:blipFill rotWithShape="0">
            <a:blip r:embed="rId14"/>
            <a:stretch/>
          </a:blipFill>
          <a:ln w="0">
            <a:noFill/>
          </a:ln>
        </p:spPr>
        <p:txBody>
          <a:bodyPr lIns="457200" tIns="457200" rIns="90000" bIns="45000" anchor="t">
            <a:noAutofit/>
          </a:bodyPr>
          <a:lstStyle/>
          <a:p>
            <a:pPr>
              <a:lnSpc>
                <a:spcPct val="100000"/>
              </a:lnSpc>
              <a:buNone/>
              <a:tabLst>
                <a:tab pos="0" algn="l"/>
              </a:tabLst>
            </a:pPr>
            <a:r>
              <a:rPr lang="en-US" sz="3200" b="0" strike="noStrike" spc="-1">
                <a:solidFill>
                  <a:srgbClr val="FFFFFF"/>
                </a:solidFill>
                <a:latin typeface="Calibri"/>
              </a:rPr>
              <a:t>Click icon to add picture</a:t>
            </a:r>
            <a:endParaRPr lang="en-US" sz="3200" b="0" strike="noStrike" spc="-1">
              <a:solidFill>
                <a:srgbClr val="404040"/>
              </a:solidFill>
              <a:latin typeface="Calibri"/>
            </a:endParaRPr>
          </a:p>
        </p:txBody>
      </p:sp>
      <p:sp>
        <p:nvSpPr>
          <p:cNvPr id="189" name="PlaceHolder 3"/>
          <p:cNvSpPr>
            <a:spLocks noGrp="1"/>
          </p:cNvSpPr>
          <p:nvPr>
            <p:ph type="body"/>
          </p:nvPr>
        </p:nvSpPr>
        <p:spPr>
          <a:xfrm>
            <a:off x="1097280" y="5906880"/>
            <a:ext cx="10112760" cy="594000"/>
          </a:xfrm>
          <a:prstGeom prst="rect">
            <a:avLst/>
          </a:prstGeom>
          <a:noFill/>
          <a:ln w="0">
            <a:noFill/>
          </a:ln>
        </p:spPr>
        <p:txBody>
          <a:bodyPr tIns="0" bIns="0" anchor="t">
            <a:normAutofit/>
          </a:bodyPr>
          <a:lstStyle/>
          <a:p>
            <a:pPr>
              <a:lnSpc>
                <a:spcPct val="90000"/>
              </a:lnSpc>
              <a:spcAft>
                <a:spcPts val="601"/>
              </a:spcAft>
              <a:buNone/>
              <a:tabLst>
                <a:tab pos="0" algn="l"/>
              </a:tabLst>
            </a:pPr>
            <a:r>
              <a:rPr lang="en-US" sz="1500" b="0" strike="noStrike" spc="-1">
                <a:solidFill>
                  <a:srgbClr val="FFFFFF"/>
                </a:solidFill>
                <a:latin typeface="Calibri"/>
              </a:rPr>
              <a:t>Click to edit Master text styles</a:t>
            </a:r>
            <a:endParaRPr lang="en-US" sz="1500" b="0" strike="noStrike" spc="-1">
              <a:solidFill>
                <a:srgbClr val="404040"/>
              </a:solidFill>
              <a:latin typeface="Calibri"/>
            </a:endParaRPr>
          </a:p>
        </p:txBody>
      </p:sp>
      <p:sp>
        <p:nvSpPr>
          <p:cNvPr id="190" name="PlaceHolder 4"/>
          <p:cNvSpPr>
            <a:spLocks noGrp="1"/>
          </p:cNvSpPr>
          <p:nvPr>
            <p:ph type="dt" idx="13"/>
          </p:nvPr>
        </p:nvSpPr>
        <p:spPr>
          <a:xfrm>
            <a:off x="1097280" y="6459840"/>
            <a:ext cx="2471760" cy="364680"/>
          </a:xfrm>
          <a:prstGeom prst="rect">
            <a:avLst/>
          </a:prstGeom>
          <a:noFill/>
          <a:ln w="0">
            <a:noFill/>
          </a:ln>
        </p:spPr>
        <p:txBody>
          <a:bodyPr anchor="ctr">
            <a:noAutofit/>
          </a:bodyPr>
          <a:lstStyle>
            <a:lvl1pPr>
              <a:lnSpc>
                <a:spcPct val="100000"/>
              </a:lnSpc>
              <a:buNone/>
              <a:defRPr lang="en-US" sz="900" b="0" strike="noStrike" spc="-1">
                <a:solidFill>
                  <a:srgbClr val="FFFFFF"/>
                </a:solidFill>
                <a:latin typeface="Calibri"/>
              </a:defRPr>
            </a:lvl1pPr>
          </a:lstStyle>
          <a:p>
            <a:pPr>
              <a:lnSpc>
                <a:spcPct val="100000"/>
              </a:lnSpc>
              <a:buNone/>
            </a:pPr>
            <a:r>
              <a:rPr lang="en-US" sz="900" b="0" strike="noStrike" spc="-1">
                <a:solidFill>
                  <a:srgbClr val="FFFFFF"/>
                </a:solidFill>
                <a:latin typeface="Calibri"/>
              </a:rPr>
              <a:t>&lt;date/time&gt;</a:t>
            </a:r>
            <a:endParaRPr lang="en-IN" sz="900" b="0" strike="noStrike" spc="-1">
              <a:latin typeface="Times New Roman"/>
            </a:endParaRPr>
          </a:p>
        </p:txBody>
      </p:sp>
      <p:sp>
        <p:nvSpPr>
          <p:cNvPr id="191" name="PlaceHolder 5"/>
          <p:cNvSpPr>
            <a:spLocks noGrp="1"/>
          </p:cNvSpPr>
          <p:nvPr>
            <p:ph type="ftr" idx="14"/>
          </p:nvPr>
        </p:nvSpPr>
        <p:spPr>
          <a:xfrm>
            <a:off x="3686040" y="6459840"/>
            <a:ext cx="482256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192" name="PlaceHolder 6"/>
          <p:cNvSpPr>
            <a:spLocks noGrp="1"/>
          </p:cNvSpPr>
          <p:nvPr>
            <p:ph type="sldNum" idx="15"/>
          </p:nvPr>
        </p:nvSpPr>
        <p:spPr>
          <a:xfrm>
            <a:off x="9900360" y="6459840"/>
            <a:ext cx="1311840" cy="364680"/>
          </a:xfrm>
          <a:prstGeom prst="rect">
            <a:avLst/>
          </a:prstGeom>
          <a:noFill/>
          <a:ln w="0">
            <a:noFill/>
          </a:ln>
        </p:spPr>
        <p:txBody>
          <a:bodyPr anchor="ctr">
            <a:noAutofit/>
          </a:bodyPr>
          <a:lstStyle>
            <a:lvl1pPr algn="r">
              <a:lnSpc>
                <a:spcPct val="100000"/>
              </a:lnSpc>
              <a:buNone/>
              <a:defRPr lang="en-US" sz="1050" b="0" strike="noStrike" spc="-1">
                <a:solidFill>
                  <a:srgbClr val="FFFFFF"/>
                </a:solidFill>
                <a:latin typeface="Calibri"/>
              </a:defRPr>
            </a:lvl1pPr>
          </a:lstStyle>
          <a:p>
            <a:pPr algn="r">
              <a:lnSpc>
                <a:spcPct val="100000"/>
              </a:lnSpc>
              <a:buNone/>
            </a:pPr>
            <a:fld id="{5D73B5A6-A22B-44E5-9844-A7C0D6CC9B5B}" type="slidenum">
              <a:rPr lang="en-US" sz="1050" b="0" strike="noStrike" spc="-1">
                <a:solidFill>
                  <a:srgbClr val="FFFFFF"/>
                </a:solidFill>
                <a:latin typeface="Calibri"/>
              </a:rPr>
              <a:pPr algn="r">
                <a:lnSpc>
                  <a:spcPct val="100000"/>
                </a:lnSpc>
                <a:buNone/>
              </a:pPr>
              <a:t>‹#›</a:t>
            </a:fld>
            <a:endParaRPr lang="en-IN"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Rectangle 6"/>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30" name="Rectangle 8"/>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31" name="Straight Connector 9"/>
          <p:cNvSpPr/>
          <p:nvPr/>
        </p:nvSpPr>
        <p:spPr>
          <a:xfrm>
            <a:off x="1193400" y="1737720"/>
            <a:ext cx="996696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232" name="PlaceHolder 1"/>
          <p:cNvSpPr>
            <a:spLocks noGrp="1"/>
          </p:cNvSpPr>
          <p:nvPr>
            <p:ph type="title"/>
          </p:nvPr>
        </p:nvSpPr>
        <p:spPr>
          <a:xfrm>
            <a:off x="1097280" y="286560"/>
            <a:ext cx="10058040" cy="1450440"/>
          </a:xfrm>
          <a:prstGeom prst="rect">
            <a:avLst/>
          </a:prstGeom>
          <a:noFill/>
          <a:ln w="0">
            <a:noFill/>
          </a:ln>
        </p:spPr>
        <p:txBody>
          <a:bodyPr anchor="b">
            <a:noAutofit/>
          </a:bodyPr>
          <a:lstStyle/>
          <a:p>
            <a:pPr>
              <a:lnSpc>
                <a:spcPct val="85000"/>
              </a:lnSpc>
              <a:buNone/>
            </a:pPr>
            <a:r>
              <a:rPr lang="en-US" sz="4800" b="0" strike="noStrike" spc="-52">
                <a:solidFill>
                  <a:srgbClr val="404040"/>
                </a:solidFill>
                <a:latin typeface="Calibri Light"/>
              </a:rPr>
              <a:t>Click to edit Master title style</a:t>
            </a:r>
            <a:endParaRPr lang="en-US" sz="4800" b="0" strike="noStrike" spc="-1">
              <a:solidFill>
                <a:srgbClr val="000000"/>
              </a:solidFill>
              <a:latin typeface="Calibri"/>
            </a:endParaRPr>
          </a:p>
        </p:txBody>
      </p:sp>
      <p:sp>
        <p:nvSpPr>
          <p:cNvPr id="233" name="PlaceHolder 2"/>
          <p:cNvSpPr>
            <a:spLocks noGrp="1"/>
          </p:cNvSpPr>
          <p:nvPr>
            <p:ph type="dt" idx="16"/>
          </p:nvPr>
        </p:nvSpPr>
        <p:spPr>
          <a:xfrm>
            <a:off x="1097280" y="6459840"/>
            <a:ext cx="2471760" cy="364680"/>
          </a:xfrm>
          <a:prstGeom prst="rect">
            <a:avLst/>
          </a:prstGeom>
          <a:noFill/>
          <a:ln w="0">
            <a:noFill/>
          </a:ln>
        </p:spPr>
        <p:txBody>
          <a:bodyPr anchor="ctr">
            <a:noAutofit/>
          </a:bodyPr>
          <a:lstStyle>
            <a:lvl1pPr>
              <a:lnSpc>
                <a:spcPct val="100000"/>
              </a:lnSpc>
              <a:buNone/>
              <a:defRPr lang="en-US" sz="900" b="0" strike="noStrike" spc="-1">
                <a:solidFill>
                  <a:srgbClr val="FFFFFF"/>
                </a:solidFill>
                <a:latin typeface="Calibri"/>
              </a:defRPr>
            </a:lvl1pPr>
          </a:lstStyle>
          <a:p>
            <a:pPr>
              <a:lnSpc>
                <a:spcPct val="100000"/>
              </a:lnSpc>
              <a:buNone/>
            </a:pPr>
            <a:r>
              <a:rPr lang="en-US" sz="900" b="0" strike="noStrike" spc="-1">
                <a:solidFill>
                  <a:srgbClr val="FFFFFF"/>
                </a:solidFill>
                <a:latin typeface="Calibri"/>
              </a:rPr>
              <a:t>&lt;date/time&gt;</a:t>
            </a:r>
            <a:endParaRPr lang="en-IN" sz="900" b="0" strike="noStrike" spc="-1">
              <a:latin typeface="Times New Roman"/>
            </a:endParaRPr>
          </a:p>
        </p:txBody>
      </p:sp>
      <p:sp>
        <p:nvSpPr>
          <p:cNvPr id="234" name="PlaceHolder 3"/>
          <p:cNvSpPr>
            <a:spLocks noGrp="1"/>
          </p:cNvSpPr>
          <p:nvPr>
            <p:ph type="ftr" idx="17"/>
          </p:nvPr>
        </p:nvSpPr>
        <p:spPr>
          <a:xfrm>
            <a:off x="3686040" y="6459840"/>
            <a:ext cx="482256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235" name="PlaceHolder 4"/>
          <p:cNvSpPr>
            <a:spLocks noGrp="1"/>
          </p:cNvSpPr>
          <p:nvPr>
            <p:ph type="sldNum" idx="18"/>
          </p:nvPr>
        </p:nvSpPr>
        <p:spPr>
          <a:xfrm>
            <a:off x="9900360" y="6459840"/>
            <a:ext cx="1311840" cy="364680"/>
          </a:xfrm>
          <a:prstGeom prst="rect">
            <a:avLst/>
          </a:prstGeom>
          <a:noFill/>
          <a:ln w="0">
            <a:noFill/>
          </a:ln>
        </p:spPr>
        <p:txBody>
          <a:bodyPr anchor="ctr">
            <a:noAutofit/>
          </a:bodyPr>
          <a:lstStyle>
            <a:lvl1pPr algn="r">
              <a:lnSpc>
                <a:spcPct val="100000"/>
              </a:lnSpc>
              <a:buNone/>
              <a:defRPr lang="en-US" sz="1050" b="0" strike="noStrike" spc="-1">
                <a:solidFill>
                  <a:srgbClr val="FFFFFF"/>
                </a:solidFill>
                <a:latin typeface="Calibri"/>
              </a:defRPr>
            </a:lvl1pPr>
          </a:lstStyle>
          <a:p>
            <a:pPr algn="r">
              <a:lnSpc>
                <a:spcPct val="100000"/>
              </a:lnSpc>
              <a:buNone/>
            </a:pPr>
            <a:fld id="{D7AD4CEC-88C9-43E8-A040-90A98CAB6083}" type="slidenum">
              <a:rPr lang="en-US" sz="1050" b="0" strike="noStrike" spc="-1">
                <a:solidFill>
                  <a:srgbClr val="FFFFFF"/>
                </a:solidFill>
                <a:latin typeface="Calibri"/>
              </a:rPr>
              <a:pPr algn="r">
                <a:lnSpc>
                  <a:spcPct val="100000"/>
                </a:lnSpc>
                <a:buNone/>
              </a:pPr>
              <a:t>‹#›</a:t>
            </a:fld>
            <a:endParaRPr lang="en-IN" sz="1050" b="0" strike="noStrike" spc="-1">
              <a:latin typeface="Times New Roman"/>
            </a:endParaRPr>
          </a:p>
        </p:txBody>
      </p:sp>
      <p:sp>
        <p:nvSpPr>
          <p:cNvPr id="23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1097280" y="758880"/>
            <a:ext cx="10058040" cy="3565800"/>
          </a:xfrm>
          <a:prstGeom prst="rect">
            <a:avLst/>
          </a:prstGeom>
          <a:noFill/>
          <a:ln w="0">
            <a:noFill/>
          </a:ln>
        </p:spPr>
        <p:txBody>
          <a:bodyPr anchor="b">
            <a:noAutofit/>
          </a:bodyPr>
          <a:lstStyle/>
          <a:p>
            <a:pPr>
              <a:lnSpc>
                <a:spcPct val="85000"/>
              </a:lnSpc>
              <a:buNone/>
            </a:pPr>
            <a:r>
              <a:rPr lang="en-IN" sz="8000" b="1" strike="noStrike" spc="-52">
                <a:solidFill>
                  <a:srgbClr val="232323"/>
                </a:solidFill>
                <a:latin typeface="gellix-medium"/>
              </a:rPr>
              <a:t>Cybercrime</a:t>
            </a:r>
            <a:br>
              <a:rPr sz="8000"/>
            </a:br>
            <a:endParaRPr lang="en-US" sz="8000" b="0" strike="noStrike" spc="-1">
              <a:solidFill>
                <a:srgbClr val="000000"/>
              </a:solidFill>
              <a:latin typeface="Calibri"/>
            </a:endParaRPr>
          </a:p>
        </p:txBody>
      </p:sp>
      <p:pic>
        <p:nvPicPr>
          <p:cNvPr id="280" name="Picture 2"/>
          <p:cNvPicPr/>
          <p:nvPr/>
        </p:nvPicPr>
        <p:blipFill>
          <a:blip r:embed="rId2"/>
          <a:stretch/>
        </p:blipFill>
        <p:spPr>
          <a:xfrm>
            <a:off x="-68040" y="-45360"/>
            <a:ext cx="12456720" cy="6903000"/>
          </a:xfrm>
          <a:prstGeom prst="rect">
            <a:avLst/>
          </a:prstGeom>
          <a:ln w="0">
            <a:noFill/>
          </a:ln>
        </p:spPr>
      </p:pic>
      <p:sp>
        <p:nvSpPr>
          <p:cNvPr id="281" name="TextBox 4"/>
          <p:cNvSpPr/>
          <p:nvPr/>
        </p:nvSpPr>
        <p:spPr>
          <a:xfrm flipH="1">
            <a:off x="2788200" y="895680"/>
            <a:ext cx="51094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5400" b="0" strike="noStrike" spc="-1">
                <a:solidFill>
                  <a:srgbClr val="F2F2F2"/>
                </a:solidFill>
                <a:latin typeface="Calibri"/>
              </a:rPr>
              <a:t>CYBER CRIME</a:t>
            </a:r>
            <a:endParaRPr lang="en-IN" sz="5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1097280" y="286560"/>
            <a:ext cx="10058040" cy="1450440"/>
          </a:xfrm>
          <a:prstGeom prst="rect">
            <a:avLst/>
          </a:prstGeom>
          <a:noFill/>
          <a:ln w="0">
            <a:noFill/>
          </a:ln>
        </p:spPr>
        <p:txBody>
          <a:bodyPr anchor="b">
            <a:noAutofit/>
          </a:bodyPr>
          <a:lstStyle/>
          <a:p>
            <a:pPr>
              <a:lnSpc>
                <a:spcPct val="85000"/>
              </a:lnSpc>
              <a:buNone/>
            </a:pPr>
            <a:r>
              <a:rPr lang="en-US" sz="4800" b="0" strike="noStrike" spc="-52" dirty="0">
                <a:solidFill>
                  <a:srgbClr val="404040"/>
                </a:solidFill>
                <a:latin typeface="Calibri Light"/>
              </a:rPr>
              <a:t>Recent Crime</a:t>
            </a:r>
            <a:endParaRPr lang="en-US" sz="4800" b="0" strike="noStrike" spc="-1" dirty="0">
              <a:solidFill>
                <a:srgbClr val="000000"/>
              </a:solidFill>
              <a:latin typeface="Calibri"/>
            </a:endParaRPr>
          </a:p>
        </p:txBody>
      </p:sp>
      <p:pic>
        <p:nvPicPr>
          <p:cNvPr id="291" name="Content Placeholder 4"/>
          <p:cNvPicPr/>
          <p:nvPr/>
        </p:nvPicPr>
        <p:blipFill>
          <a:blip r:embed="rId2"/>
          <a:stretch/>
        </p:blipFill>
        <p:spPr>
          <a:xfrm>
            <a:off x="1704960" y="1846440"/>
            <a:ext cx="3722400" cy="4022280"/>
          </a:xfrm>
          <a:prstGeom prst="rect">
            <a:avLst/>
          </a:prstGeom>
          <a:ln w="0">
            <a:noFill/>
          </a:ln>
        </p:spPr>
      </p:pic>
      <p:pic>
        <p:nvPicPr>
          <p:cNvPr id="292" name="Content Placeholder 5"/>
          <p:cNvPicPr/>
          <p:nvPr/>
        </p:nvPicPr>
        <p:blipFill>
          <a:blip r:embed="rId3"/>
          <a:stretch/>
        </p:blipFill>
        <p:spPr>
          <a:xfrm>
            <a:off x="7161120" y="1846440"/>
            <a:ext cx="3050640" cy="40222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 name="Picture 2"/>
          <p:cNvPicPr/>
          <p:nvPr/>
        </p:nvPicPr>
        <p:blipFill>
          <a:blip r:embed="rId2"/>
          <a:stretch/>
        </p:blipFill>
        <p:spPr>
          <a:xfrm>
            <a:off x="1631504" y="1988840"/>
            <a:ext cx="4323960" cy="4095360"/>
          </a:xfrm>
          <a:prstGeom prst="rect">
            <a:avLst/>
          </a:prstGeom>
          <a:ln w="0">
            <a:noFill/>
          </a:ln>
        </p:spPr>
      </p:pic>
      <p:pic>
        <p:nvPicPr>
          <p:cNvPr id="294" name="Picture 4"/>
          <p:cNvPicPr/>
          <p:nvPr/>
        </p:nvPicPr>
        <p:blipFill>
          <a:blip r:embed="rId3"/>
          <a:stretch/>
        </p:blipFill>
        <p:spPr>
          <a:xfrm>
            <a:off x="7176120" y="2093600"/>
            <a:ext cx="2857320" cy="3885840"/>
          </a:xfrm>
          <a:prstGeom prst="rect">
            <a:avLst/>
          </a:prstGeom>
          <a:ln w="0">
            <a:noFill/>
          </a:ln>
        </p:spPr>
      </p:pic>
      <p:sp>
        <p:nvSpPr>
          <p:cNvPr id="5" name="TextBox 4">
            <a:extLst>
              <a:ext uri="{FF2B5EF4-FFF2-40B4-BE49-F238E27FC236}">
                <a16:creationId xmlns:a16="http://schemas.microsoft.com/office/drawing/2014/main" id="{3BC00A0B-93F0-3A11-C953-B1EEF4986982}"/>
              </a:ext>
            </a:extLst>
          </p:cNvPr>
          <p:cNvSpPr txBox="1"/>
          <p:nvPr/>
        </p:nvSpPr>
        <p:spPr>
          <a:xfrm>
            <a:off x="1664440" y="878560"/>
            <a:ext cx="6096000" cy="769441"/>
          </a:xfrm>
          <a:prstGeom prst="rect">
            <a:avLst/>
          </a:prstGeom>
          <a:noFill/>
        </p:spPr>
        <p:txBody>
          <a:bodyPr wrap="square">
            <a:spAutoFit/>
          </a:bodyPr>
          <a:lstStyle/>
          <a:p>
            <a:r>
              <a:rPr lang="en-US" sz="4400" b="0" strike="noStrike" spc="-52" dirty="0">
                <a:solidFill>
                  <a:srgbClr val="404040"/>
                </a:solidFill>
                <a:latin typeface="Calibri Light"/>
              </a:rPr>
              <a:t>Recent Crime</a:t>
            </a:r>
            <a:endParaRPr lang="en-IN" sz="4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Picture 2"/>
          <p:cNvPicPr/>
          <p:nvPr/>
        </p:nvPicPr>
        <p:blipFill>
          <a:blip r:embed="rId3"/>
          <a:stretch/>
        </p:blipFill>
        <p:spPr>
          <a:xfrm>
            <a:off x="360" y="0"/>
            <a:ext cx="12191400" cy="68580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1097280" y="286560"/>
            <a:ext cx="10058040" cy="1450440"/>
          </a:xfrm>
          <a:prstGeom prst="rect">
            <a:avLst/>
          </a:prstGeom>
          <a:noFill/>
          <a:ln w="0">
            <a:noFill/>
          </a:ln>
        </p:spPr>
        <p:txBody>
          <a:bodyPr anchor="b">
            <a:noAutofit/>
          </a:bodyPr>
          <a:lstStyle/>
          <a:p>
            <a:pPr>
              <a:lnSpc>
                <a:spcPct val="85000"/>
              </a:lnSpc>
              <a:buNone/>
            </a:pPr>
            <a:r>
              <a:rPr lang="en-US" sz="4800" b="0" strike="noStrike" spc="-52">
                <a:solidFill>
                  <a:srgbClr val="404040"/>
                </a:solidFill>
                <a:latin typeface="Calibri Light"/>
              </a:rPr>
              <a:t>CYBER SECURITY</a:t>
            </a:r>
            <a:endParaRPr lang="en-US" sz="4800" b="0" strike="noStrike" spc="-1">
              <a:solidFill>
                <a:srgbClr val="000000"/>
              </a:solidFill>
              <a:latin typeface="Calibri"/>
            </a:endParaRPr>
          </a:p>
        </p:txBody>
      </p:sp>
      <p:sp>
        <p:nvSpPr>
          <p:cNvPr id="297" name="PlaceHolder 2"/>
          <p:cNvSpPr>
            <a:spLocks noGrp="1"/>
          </p:cNvSpPr>
          <p:nvPr>
            <p:ph/>
          </p:nvPr>
        </p:nvSpPr>
        <p:spPr>
          <a:xfrm>
            <a:off x="1097280" y="1845720"/>
            <a:ext cx="10058040" cy="4023000"/>
          </a:xfrm>
          <a:prstGeom prst="rect">
            <a:avLst/>
          </a:prstGeom>
          <a:noFill/>
          <a:ln w="0">
            <a:noFill/>
          </a:ln>
        </p:spPr>
        <p:txBody>
          <a:bodyPr lIns="0" rIns="0" anchor="t">
            <a:noAutofit/>
          </a:bodyPr>
          <a:lstStyle/>
          <a:p>
            <a:pPr marL="91440" indent="-91440">
              <a:lnSpc>
                <a:spcPct val="90000"/>
              </a:lnSpc>
              <a:spcBef>
                <a:spcPts val="1199"/>
              </a:spcBef>
              <a:spcAft>
                <a:spcPts val="201"/>
              </a:spcAft>
              <a:buClr>
                <a:srgbClr val="E48312"/>
              </a:buClr>
              <a:buFont typeface="Calibri"/>
              <a:buChar char=" "/>
            </a:pPr>
            <a:r>
              <a:rPr lang="en-IN" sz="2000" b="0" strike="noStrike" spc="-1">
                <a:solidFill>
                  <a:srgbClr val="404040"/>
                </a:solidFill>
                <a:latin typeface="Calibri"/>
              </a:rPr>
              <a:t>Cyber security is the practice of defending computers, servers, mobile devices, electronic systems, networks, and data from malicious attacks. It's also known as information technology security or electronic information security. The term applies in a variety of contexts, from business to mobile computing, and can be divided into a few common categories</a:t>
            </a:r>
            <a:endParaRPr lang="en-US" sz="2000" b="0" strike="noStrike" spc="-1">
              <a:solidFill>
                <a:srgbClr val="404040"/>
              </a:solidFill>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Content Placeholder 7"/>
          <p:cNvPicPr/>
          <p:nvPr/>
        </p:nvPicPr>
        <p:blipFill>
          <a:blip r:embed="rId2" cstate="print"/>
          <a:stretch/>
        </p:blipFill>
        <p:spPr>
          <a:xfrm>
            <a:off x="6374160" y="1196640"/>
            <a:ext cx="4901400" cy="4464360"/>
          </a:xfrm>
          <a:prstGeom prst="rect">
            <a:avLst/>
          </a:prstGeom>
          <a:ln w="0">
            <a:noFill/>
          </a:ln>
        </p:spPr>
      </p:pic>
      <p:sp>
        <p:nvSpPr>
          <p:cNvPr id="299" name="TextBox 3"/>
          <p:cNvSpPr/>
          <p:nvPr/>
        </p:nvSpPr>
        <p:spPr>
          <a:xfrm>
            <a:off x="916200" y="1337760"/>
            <a:ext cx="611820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IN" sz="3200" b="0" strike="noStrike" spc="-1">
                <a:solidFill>
                  <a:srgbClr val="FF0000"/>
                </a:solidFill>
                <a:latin typeface="Calibri"/>
              </a:rPr>
              <a:t>ATTACKERS GOAL</a:t>
            </a:r>
            <a:endParaRPr lang="en-IN" sz="3200" b="0" strike="noStrike" spc="-1">
              <a:latin typeface="Arial"/>
            </a:endParaRPr>
          </a:p>
        </p:txBody>
      </p:sp>
      <p:sp>
        <p:nvSpPr>
          <p:cNvPr id="300" name="TextBox 5"/>
          <p:cNvSpPr/>
          <p:nvPr/>
        </p:nvSpPr>
        <p:spPr>
          <a:xfrm>
            <a:off x="916200" y="1945440"/>
            <a:ext cx="824220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800" b="0" strike="noStrike" spc="-1">
                <a:solidFill>
                  <a:srgbClr val="000000"/>
                </a:solidFill>
                <a:latin typeface="Calibri"/>
              </a:rPr>
              <a:t>1.Unauthorized Modification</a:t>
            </a:r>
            <a:endParaRPr lang="en-IN" sz="2800" b="0" strike="noStrike" spc="-1">
              <a:latin typeface="Arial"/>
            </a:endParaRPr>
          </a:p>
          <a:p>
            <a:pPr>
              <a:lnSpc>
                <a:spcPct val="100000"/>
              </a:lnSpc>
              <a:buNone/>
            </a:pPr>
            <a:r>
              <a:rPr lang="en-US" sz="2800" b="0" strike="noStrike" spc="-1">
                <a:solidFill>
                  <a:srgbClr val="000000"/>
                </a:solidFill>
                <a:latin typeface="Calibri"/>
              </a:rPr>
              <a:t>2.Unauthorized Deletion</a:t>
            </a:r>
            <a:endParaRPr lang="en-IN" sz="2800" b="0" strike="noStrike" spc="-1">
              <a:latin typeface="Arial"/>
            </a:endParaRPr>
          </a:p>
          <a:p>
            <a:pPr>
              <a:lnSpc>
                <a:spcPct val="100000"/>
              </a:lnSpc>
              <a:buNone/>
            </a:pPr>
            <a:r>
              <a:rPr lang="en-US" sz="2800" b="0" strike="noStrike" spc="-1">
                <a:solidFill>
                  <a:srgbClr val="000000"/>
                </a:solidFill>
                <a:latin typeface="Calibri"/>
              </a:rPr>
              <a:t>3.Unauthorized Access</a:t>
            </a:r>
            <a:endParaRPr lang="en-IN" sz="28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Content Placeholder 4"/>
          <p:cNvPicPr/>
          <p:nvPr/>
        </p:nvPicPr>
        <p:blipFill>
          <a:blip r:embed="rId2"/>
          <a:stretch/>
        </p:blipFill>
        <p:spPr>
          <a:xfrm>
            <a:off x="1157760" y="740880"/>
            <a:ext cx="9561960" cy="537588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Picture 1"/>
          <p:cNvPicPr/>
          <p:nvPr/>
        </p:nvPicPr>
        <p:blipFill>
          <a:blip r:embed="rId3"/>
          <a:stretch/>
        </p:blipFill>
        <p:spPr>
          <a:xfrm>
            <a:off x="328320" y="188640"/>
            <a:ext cx="11535120" cy="607572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1097280" y="286560"/>
            <a:ext cx="10058040" cy="1450440"/>
          </a:xfrm>
          <a:prstGeom prst="rect">
            <a:avLst/>
          </a:prstGeom>
          <a:noFill/>
          <a:ln w="0">
            <a:noFill/>
          </a:ln>
        </p:spPr>
        <p:txBody>
          <a:bodyPr anchor="b">
            <a:noAutofit/>
          </a:bodyPr>
          <a:lstStyle/>
          <a:p>
            <a:pPr>
              <a:lnSpc>
                <a:spcPct val="85000"/>
              </a:lnSpc>
              <a:buNone/>
            </a:pPr>
            <a:r>
              <a:rPr lang="en-US" sz="4800" b="0" strike="noStrike" spc="-52">
                <a:solidFill>
                  <a:srgbClr val="404040"/>
                </a:solidFill>
                <a:latin typeface="Calibri Light"/>
              </a:rPr>
              <a:t>How To Protect Your Online Privacy</a:t>
            </a:r>
            <a:endParaRPr lang="en-US" sz="4800" b="0" strike="noStrike" spc="-1">
              <a:solidFill>
                <a:srgbClr val="000000"/>
              </a:solidFill>
              <a:latin typeface="Calibri"/>
            </a:endParaRPr>
          </a:p>
        </p:txBody>
      </p:sp>
      <p:sp>
        <p:nvSpPr>
          <p:cNvPr id="304" name="PlaceHolder 2"/>
          <p:cNvSpPr>
            <a:spLocks noGrp="1"/>
          </p:cNvSpPr>
          <p:nvPr>
            <p:ph/>
          </p:nvPr>
        </p:nvSpPr>
        <p:spPr>
          <a:xfrm>
            <a:off x="1097280" y="1845720"/>
            <a:ext cx="10058040" cy="4116960"/>
          </a:xfrm>
          <a:prstGeom prst="rect">
            <a:avLst/>
          </a:prstGeom>
          <a:noFill/>
          <a:ln w="0">
            <a:noFill/>
          </a:ln>
        </p:spPr>
        <p:txBody>
          <a:bodyPr lIns="0" rIns="0" anchor="t">
            <a:normAutofit fontScale="92000" lnSpcReduction="10000"/>
          </a:bodyPr>
          <a:lstStyle/>
          <a:p>
            <a:pPr marL="91440" indent="-91440">
              <a:lnSpc>
                <a:spcPct val="90000"/>
              </a:lnSpc>
              <a:spcBef>
                <a:spcPts val="1199"/>
              </a:spcBef>
              <a:spcAft>
                <a:spcPts val="201"/>
              </a:spcAft>
              <a:buClr>
                <a:srgbClr val="E48312"/>
              </a:buClr>
              <a:buFont typeface="Calibri"/>
              <a:buChar char=" "/>
            </a:pPr>
            <a:r>
              <a:rPr lang="en-US" sz="2000" b="1" strike="noStrike" spc="-1">
                <a:solidFill>
                  <a:srgbClr val="333F49"/>
                </a:solidFill>
                <a:latin typeface="Open Sans"/>
              </a:rPr>
              <a:t>1.Use a VPN while on Public WiFi Networks</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lang="en-US" sz="2000" b="1" strike="noStrike" spc="-1">
                <a:solidFill>
                  <a:srgbClr val="333F49"/>
                </a:solidFill>
                <a:latin typeface="Open Sans"/>
              </a:rPr>
              <a:t>2.</a:t>
            </a:r>
            <a:r>
              <a:rPr lang="en-IN" sz="2000" b="1" strike="noStrike" spc="-1">
                <a:solidFill>
                  <a:srgbClr val="333F49"/>
                </a:solidFill>
                <a:latin typeface="Open Sans"/>
              </a:rPr>
              <a:t> TOR – The Onion Router</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lang="en-US" sz="2000" b="1" strike="noStrike" spc="-1">
                <a:solidFill>
                  <a:srgbClr val="333F49"/>
                </a:solidFill>
                <a:latin typeface="Open Sans"/>
              </a:rPr>
              <a:t>3.</a:t>
            </a:r>
            <a:r>
              <a:rPr lang="en-IN" sz="2000" b="1" strike="noStrike" spc="-1">
                <a:solidFill>
                  <a:srgbClr val="333F49"/>
                </a:solidFill>
                <a:latin typeface="Open Sans"/>
              </a:rPr>
              <a:t> Look out for phishing</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lang="en-US" sz="2000" b="1" strike="noStrike" spc="-1">
                <a:solidFill>
                  <a:srgbClr val="333F49"/>
                </a:solidFill>
                <a:latin typeface="Open Sans"/>
              </a:rPr>
              <a:t>4.</a:t>
            </a:r>
            <a:r>
              <a:rPr lang="en-IN" sz="2000" b="1" strike="noStrike" spc="-1">
                <a:solidFill>
                  <a:srgbClr val="333F49"/>
                </a:solidFill>
                <a:latin typeface="Open Sans"/>
              </a:rPr>
              <a:t> End-to-end encrypted messaging apps</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lang="en-US" sz="2000" b="1" strike="noStrike" spc="-1">
                <a:solidFill>
                  <a:srgbClr val="333F49"/>
                </a:solidFill>
                <a:latin typeface="Open Sans"/>
              </a:rPr>
              <a:t>5.</a:t>
            </a:r>
            <a:r>
              <a:rPr lang="en-IN" sz="2000" b="1" strike="noStrike" spc="-1">
                <a:solidFill>
                  <a:srgbClr val="333F49"/>
                </a:solidFill>
                <a:latin typeface="Open Sans"/>
              </a:rPr>
              <a:t> Use 2 Factor authentication</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lang="en-US" sz="2000" b="1" strike="noStrike" spc="-1">
                <a:solidFill>
                  <a:srgbClr val="333F49"/>
                </a:solidFill>
                <a:latin typeface="Open Sans"/>
              </a:rPr>
              <a:t>6.</a:t>
            </a:r>
            <a:r>
              <a:rPr lang="en-IN" sz="2000" b="1" strike="noStrike" spc="-1">
                <a:solidFill>
                  <a:srgbClr val="333F49"/>
                </a:solidFill>
                <a:latin typeface="Open Sans"/>
              </a:rPr>
              <a:t> Encrypt your Emails</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lang="en-US" sz="2000" b="1" strike="noStrike" spc="-1">
                <a:solidFill>
                  <a:srgbClr val="333F49"/>
                </a:solidFill>
                <a:latin typeface="Open Sans"/>
              </a:rPr>
              <a:t>7.</a:t>
            </a:r>
            <a:r>
              <a:rPr lang="en-IN" sz="2000" b="1" strike="noStrike" spc="-1">
                <a:solidFill>
                  <a:srgbClr val="333F49"/>
                </a:solidFill>
                <a:latin typeface="Open Sans"/>
              </a:rPr>
              <a:t> Use a Password Manager</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lang="en-US" sz="2000" b="1" strike="noStrike" spc="-1">
                <a:solidFill>
                  <a:srgbClr val="333F49"/>
                </a:solidFill>
                <a:latin typeface="Open Sans"/>
              </a:rPr>
              <a:t>8. Analyze your social media accounts</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lang="en-US" sz="2000" b="1" strike="noStrike" spc="-1">
                <a:solidFill>
                  <a:srgbClr val="333F49"/>
                </a:solidFill>
                <a:latin typeface="Open Sans"/>
              </a:rPr>
              <a:t>9. Secure browsing with HTTPS Everywhere</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lang="en-US" sz="2000" b="1" strike="noStrike" spc="-1">
                <a:solidFill>
                  <a:srgbClr val="333F49"/>
                </a:solidFill>
                <a:latin typeface="Open Sans"/>
              </a:rPr>
              <a:t>10.</a:t>
            </a:r>
            <a:r>
              <a:rPr lang="en-IN" sz="2000" b="1" strike="noStrike" spc="-1">
                <a:solidFill>
                  <a:srgbClr val="333F49"/>
                </a:solidFill>
                <a:latin typeface="Open Sans"/>
              </a:rPr>
              <a:t> DuckDuckGo – an internet search engine</a:t>
            </a:r>
            <a:endParaRPr lang="en-US" sz="2000" b="0" strike="noStrike" spc="-1">
              <a:solidFill>
                <a:srgbClr val="404040"/>
              </a:solidFill>
              <a:latin typeface="Calibri"/>
            </a:endParaRPr>
          </a:p>
          <a:p>
            <a:pPr>
              <a:lnSpc>
                <a:spcPct val="90000"/>
              </a:lnSpc>
              <a:spcBef>
                <a:spcPts val="1199"/>
              </a:spcBef>
              <a:spcAft>
                <a:spcPts val="201"/>
              </a:spcAft>
              <a:buNone/>
            </a:pPr>
            <a:endParaRPr lang="en-US" sz="2000" b="0" strike="noStrike" spc="-1">
              <a:solidFill>
                <a:srgbClr val="404040"/>
              </a:solidFill>
              <a:latin typeface="Calibri"/>
            </a:endParaRPr>
          </a:p>
          <a:p>
            <a:pPr>
              <a:lnSpc>
                <a:spcPct val="90000"/>
              </a:lnSpc>
              <a:spcBef>
                <a:spcPts val="1199"/>
              </a:spcBef>
              <a:spcAft>
                <a:spcPts val="201"/>
              </a:spcAft>
              <a:buNone/>
            </a:pPr>
            <a:endParaRPr lang="en-US" sz="2000" b="0" strike="noStrike" spc="-1">
              <a:solidFill>
                <a:srgbClr val="404040"/>
              </a:solidFill>
              <a:latin typeface="Calibri"/>
            </a:endParaRPr>
          </a:p>
          <a:p>
            <a:pPr>
              <a:lnSpc>
                <a:spcPct val="90000"/>
              </a:lnSpc>
              <a:spcBef>
                <a:spcPts val="1199"/>
              </a:spcBef>
              <a:spcAft>
                <a:spcPts val="201"/>
              </a:spcAft>
              <a:buNone/>
            </a:pPr>
            <a:endParaRPr lang="en-US" sz="2000" b="0" strike="noStrike" spc="-1">
              <a:solidFill>
                <a:srgbClr val="404040"/>
              </a:solidFill>
              <a:latin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1047240" y="5580000"/>
            <a:ext cx="10112760" cy="822600"/>
          </a:xfrm>
          <a:prstGeom prst="rect">
            <a:avLst/>
          </a:prstGeom>
          <a:noFill/>
          <a:ln w="0">
            <a:noFill/>
          </a:ln>
        </p:spPr>
        <p:txBody>
          <a:bodyPr tIns="0" bIns="0" anchor="b">
            <a:noAutofit/>
          </a:bodyPr>
          <a:lstStyle/>
          <a:p>
            <a:pPr>
              <a:lnSpc>
                <a:spcPct val="85000"/>
              </a:lnSpc>
              <a:buNone/>
            </a:pPr>
            <a:r>
              <a:rPr lang="en-US" sz="3600" b="1" strike="noStrike" spc="-52">
                <a:solidFill>
                  <a:srgbClr val="333F49"/>
                </a:solidFill>
                <a:latin typeface="Open Sans"/>
              </a:rPr>
              <a:t>Use a VPN while on Public WiFi Networks</a:t>
            </a:r>
            <a:endParaRPr lang="en-US" sz="3600" b="0" strike="noStrike" spc="-1">
              <a:solidFill>
                <a:srgbClr val="000000"/>
              </a:solidFill>
              <a:latin typeface="Calibri"/>
            </a:endParaRPr>
          </a:p>
        </p:txBody>
      </p:sp>
      <p:pic>
        <p:nvPicPr>
          <p:cNvPr id="306" name="Picture Placeholder 5"/>
          <p:cNvPicPr/>
          <p:nvPr/>
        </p:nvPicPr>
        <p:blipFill>
          <a:blip r:embed="rId2"/>
          <a:stretch/>
        </p:blipFill>
        <p:spPr>
          <a:xfrm>
            <a:off x="360" y="0"/>
            <a:ext cx="12191760" cy="500040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1097280" y="5074920"/>
            <a:ext cx="10112760" cy="822600"/>
          </a:xfrm>
          <a:prstGeom prst="rect">
            <a:avLst/>
          </a:prstGeom>
          <a:noFill/>
          <a:ln w="0">
            <a:noFill/>
          </a:ln>
        </p:spPr>
        <p:txBody>
          <a:bodyPr tIns="0" bIns="0" anchor="b">
            <a:noAutofit/>
          </a:bodyPr>
          <a:lstStyle/>
          <a:p>
            <a:pPr>
              <a:lnSpc>
                <a:spcPct val="85000"/>
              </a:lnSpc>
              <a:buNone/>
            </a:pPr>
            <a:r>
              <a:rPr lang="en-IN" sz="3600" b="1" strike="noStrike" spc="-52">
                <a:solidFill>
                  <a:srgbClr val="333F49"/>
                </a:solidFill>
                <a:latin typeface="Open Sans"/>
              </a:rPr>
              <a:t>TOR – The Onion Router</a:t>
            </a:r>
            <a:endParaRPr lang="en-US" sz="3600" b="0" strike="noStrike" spc="-1">
              <a:solidFill>
                <a:srgbClr val="000000"/>
              </a:solidFill>
              <a:latin typeface="Calibri"/>
            </a:endParaRPr>
          </a:p>
        </p:txBody>
      </p:sp>
      <p:pic>
        <p:nvPicPr>
          <p:cNvPr id="308" name="Picture 307"/>
          <p:cNvPicPr/>
          <p:nvPr/>
        </p:nvPicPr>
        <p:blipFill>
          <a:blip r:embed="rId2"/>
          <a:stretch/>
        </p:blipFill>
        <p:spPr>
          <a:xfrm>
            <a:off x="1440000" y="-180000"/>
            <a:ext cx="9010800" cy="506340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1097280" y="286560"/>
            <a:ext cx="10058040" cy="1450440"/>
          </a:xfrm>
          <a:prstGeom prst="rect">
            <a:avLst/>
          </a:prstGeom>
          <a:noFill/>
          <a:ln w="0">
            <a:noFill/>
          </a:ln>
        </p:spPr>
        <p:txBody>
          <a:bodyPr anchor="b">
            <a:noAutofit/>
          </a:bodyPr>
          <a:lstStyle/>
          <a:p>
            <a:pPr>
              <a:lnSpc>
                <a:spcPct val="85000"/>
              </a:lnSpc>
              <a:buNone/>
            </a:pPr>
            <a:r>
              <a:rPr lang="en-US" sz="4800" b="0" strike="noStrike" spc="-52">
                <a:solidFill>
                  <a:srgbClr val="404040"/>
                </a:solidFill>
                <a:latin typeface="Calibri Light"/>
              </a:rPr>
              <a:t>HISTORY</a:t>
            </a:r>
            <a:endParaRPr lang="en-US" sz="4800" b="0" strike="noStrike" spc="-1">
              <a:solidFill>
                <a:srgbClr val="000000"/>
              </a:solidFill>
              <a:latin typeface="Calibri"/>
            </a:endParaRPr>
          </a:p>
        </p:txBody>
      </p:sp>
      <p:sp>
        <p:nvSpPr>
          <p:cNvPr id="283" name="PlaceHolder 2"/>
          <p:cNvSpPr>
            <a:spLocks noGrp="1"/>
          </p:cNvSpPr>
          <p:nvPr>
            <p:ph/>
          </p:nvPr>
        </p:nvSpPr>
        <p:spPr>
          <a:xfrm>
            <a:off x="1097280" y="1845720"/>
            <a:ext cx="10058040" cy="4023000"/>
          </a:xfrm>
          <a:prstGeom prst="rect">
            <a:avLst/>
          </a:prstGeom>
          <a:noFill/>
          <a:ln w="0">
            <a:noFill/>
          </a:ln>
        </p:spPr>
        <p:txBody>
          <a:bodyPr lIns="0" rIns="0" anchor="t">
            <a:noAutofit/>
          </a:bodyPr>
          <a:lstStyle/>
          <a:p>
            <a:pPr marL="91440" indent="-91440">
              <a:lnSpc>
                <a:spcPct val="90000"/>
              </a:lnSpc>
              <a:spcBef>
                <a:spcPts val="1199"/>
              </a:spcBef>
              <a:spcAft>
                <a:spcPts val="201"/>
              </a:spcAft>
              <a:buClr>
                <a:srgbClr val="E48312"/>
              </a:buClr>
              <a:buFont typeface="Calibri"/>
              <a:buChar char=" "/>
            </a:pPr>
            <a:r>
              <a:rPr lang="en-US" sz="2000" b="0" strike="noStrike" spc="-1">
                <a:solidFill>
                  <a:srgbClr val="404040"/>
                </a:solidFill>
                <a:latin typeface="Calibri"/>
              </a:rPr>
              <a:t>The </a:t>
            </a:r>
            <a:r>
              <a:rPr lang="en-US" sz="2000" b="0" strike="noStrike" spc="-1">
                <a:solidFill>
                  <a:srgbClr val="FF0000"/>
                </a:solidFill>
                <a:latin typeface="Calibri"/>
              </a:rPr>
              <a:t>first recorded cyber crime </a:t>
            </a:r>
            <a:r>
              <a:rPr lang="en-US" sz="2000" b="0" strike="noStrike" spc="-1">
                <a:solidFill>
                  <a:srgbClr val="404040"/>
                </a:solidFill>
                <a:latin typeface="Calibri"/>
              </a:rPr>
              <a:t>took place in the year </a:t>
            </a:r>
            <a:r>
              <a:rPr lang="en-US" sz="2000" b="0" strike="noStrike" spc="-1">
                <a:solidFill>
                  <a:srgbClr val="FF0000"/>
                </a:solidFill>
                <a:latin typeface="Calibri"/>
              </a:rPr>
              <a:t>1820.</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lang="en-US" sz="2000" b="0" strike="noStrike" spc="-1">
                <a:solidFill>
                  <a:srgbClr val="404040"/>
                </a:solidFill>
                <a:latin typeface="Calibri"/>
              </a:rPr>
              <a:t>The </a:t>
            </a:r>
            <a:r>
              <a:rPr lang="en-US" sz="2000" b="0" strike="noStrike" spc="-1">
                <a:solidFill>
                  <a:srgbClr val="FF0000"/>
                </a:solidFill>
                <a:latin typeface="Calibri"/>
              </a:rPr>
              <a:t>first spam email </a:t>
            </a:r>
            <a:r>
              <a:rPr lang="en-US" sz="2000" b="0" strike="noStrike" spc="-1">
                <a:solidFill>
                  <a:srgbClr val="404040"/>
                </a:solidFill>
                <a:latin typeface="Calibri"/>
              </a:rPr>
              <a:t>took place in </a:t>
            </a:r>
            <a:r>
              <a:rPr lang="en-US" sz="2000" b="0" strike="noStrike" spc="-1">
                <a:solidFill>
                  <a:srgbClr val="FF0000"/>
                </a:solidFill>
                <a:latin typeface="Calibri"/>
              </a:rPr>
              <a:t>1976</a:t>
            </a:r>
            <a:r>
              <a:rPr lang="en-US" sz="2000" b="0" strike="noStrike" spc="-1">
                <a:solidFill>
                  <a:srgbClr val="404040"/>
                </a:solidFill>
                <a:latin typeface="Calibri"/>
              </a:rPr>
              <a:t> when it was sent over the ARPANT.</a:t>
            </a:r>
          </a:p>
          <a:p>
            <a:pPr marL="91440" indent="-91440">
              <a:lnSpc>
                <a:spcPct val="90000"/>
              </a:lnSpc>
              <a:spcBef>
                <a:spcPts val="1199"/>
              </a:spcBef>
              <a:spcAft>
                <a:spcPts val="201"/>
              </a:spcAft>
              <a:buClr>
                <a:srgbClr val="E48312"/>
              </a:buClr>
              <a:buFont typeface="Calibri"/>
              <a:buChar char=" "/>
            </a:pPr>
            <a:r>
              <a:rPr lang="en-US" sz="2000" b="0" strike="noStrike" spc="-1">
                <a:solidFill>
                  <a:srgbClr val="404040"/>
                </a:solidFill>
                <a:latin typeface="Calibri"/>
              </a:rPr>
              <a:t>The </a:t>
            </a:r>
            <a:r>
              <a:rPr lang="en-US" sz="2000" b="0" strike="noStrike" spc="-1">
                <a:solidFill>
                  <a:srgbClr val="FF0000"/>
                </a:solidFill>
                <a:latin typeface="Calibri"/>
              </a:rPr>
              <a:t>first virus </a:t>
            </a:r>
            <a:r>
              <a:rPr lang="en-US" sz="2000" b="0" strike="noStrike" spc="-1">
                <a:solidFill>
                  <a:srgbClr val="404040"/>
                </a:solidFill>
                <a:latin typeface="Calibri"/>
              </a:rPr>
              <a:t>was installed on an Apple computer in </a:t>
            </a:r>
            <a:r>
              <a:rPr lang="en-US" sz="2000" b="0" strike="noStrike" spc="-1">
                <a:solidFill>
                  <a:srgbClr val="FF0000"/>
                </a:solidFill>
                <a:latin typeface="Calibri"/>
              </a:rPr>
              <a:t>1982.</a:t>
            </a:r>
            <a:endParaRPr lang="en-US" sz="2000" b="0" strike="noStrike" spc="-1">
              <a:solidFill>
                <a:srgbClr val="404040"/>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147240" y="5400000"/>
            <a:ext cx="10112760" cy="822600"/>
          </a:xfrm>
          <a:prstGeom prst="rect">
            <a:avLst/>
          </a:prstGeom>
          <a:noFill/>
          <a:ln w="0">
            <a:noFill/>
          </a:ln>
        </p:spPr>
        <p:txBody>
          <a:bodyPr tIns="0" bIns="0" anchor="b">
            <a:noAutofit/>
          </a:bodyPr>
          <a:lstStyle/>
          <a:p>
            <a:pPr>
              <a:lnSpc>
                <a:spcPct val="85000"/>
              </a:lnSpc>
              <a:buNone/>
            </a:pPr>
            <a:r>
              <a:rPr lang="en-IN" sz="3600" b="1" strike="noStrike" spc="-52">
                <a:solidFill>
                  <a:srgbClr val="333F49"/>
                </a:solidFill>
                <a:latin typeface="Open Sans"/>
              </a:rPr>
              <a:t>Look out for phishing</a:t>
            </a:r>
            <a:br>
              <a:rPr sz="3600"/>
            </a:br>
            <a:endParaRPr lang="en-US" sz="3600" b="0" strike="noStrike" spc="-1">
              <a:solidFill>
                <a:srgbClr val="000000"/>
              </a:solidFill>
              <a:latin typeface="Calibri"/>
            </a:endParaRPr>
          </a:p>
        </p:txBody>
      </p:sp>
      <p:pic>
        <p:nvPicPr>
          <p:cNvPr id="310" name="Picture 309"/>
          <p:cNvPicPr/>
          <p:nvPr/>
        </p:nvPicPr>
        <p:blipFill>
          <a:blip r:embed="rId2"/>
          <a:stretch/>
        </p:blipFill>
        <p:spPr>
          <a:xfrm>
            <a:off x="0" y="0"/>
            <a:ext cx="12192120" cy="504000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1097280" y="5074920"/>
            <a:ext cx="10112760" cy="822600"/>
          </a:xfrm>
          <a:prstGeom prst="rect">
            <a:avLst/>
          </a:prstGeom>
          <a:noFill/>
          <a:ln w="0">
            <a:noFill/>
          </a:ln>
        </p:spPr>
        <p:txBody>
          <a:bodyPr tIns="0" bIns="0" anchor="b">
            <a:noAutofit/>
          </a:bodyPr>
          <a:lstStyle/>
          <a:p>
            <a:pPr>
              <a:lnSpc>
                <a:spcPct val="85000"/>
              </a:lnSpc>
              <a:buNone/>
            </a:pPr>
            <a:r>
              <a:rPr lang="en-IN" sz="3600" b="1" strike="noStrike" spc="-52">
                <a:solidFill>
                  <a:srgbClr val="333F49"/>
                </a:solidFill>
                <a:latin typeface="Open Sans"/>
              </a:rPr>
              <a:t>End-to-end encrypted messaging apps</a:t>
            </a:r>
            <a:endParaRPr lang="en-US" sz="3600" b="0" strike="noStrike" spc="-1">
              <a:solidFill>
                <a:srgbClr val="000000"/>
              </a:solidFill>
              <a:latin typeface="Calibri"/>
            </a:endParaRPr>
          </a:p>
        </p:txBody>
      </p:sp>
      <p:pic>
        <p:nvPicPr>
          <p:cNvPr id="312" name="Picture 311"/>
          <p:cNvPicPr/>
          <p:nvPr/>
        </p:nvPicPr>
        <p:blipFill>
          <a:blip r:embed="rId2"/>
          <a:stretch/>
        </p:blipFill>
        <p:spPr>
          <a:xfrm>
            <a:off x="0" y="-34920"/>
            <a:ext cx="12192120" cy="5254920"/>
          </a:xfrm>
          <a:prstGeom prst="rect">
            <a:avLst/>
          </a:prstGeom>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900000" y="5657400"/>
            <a:ext cx="10112760" cy="822600"/>
          </a:xfrm>
          <a:prstGeom prst="rect">
            <a:avLst/>
          </a:prstGeom>
          <a:noFill/>
          <a:ln w="0">
            <a:noFill/>
          </a:ln>
        </p:spPr>
        <p:txBody>
          <a:bodyPr tIns="0" bIns="0" anchor="b">
            <a:noAutofit/>
          </a:bodyPr>
          <a:lstStyle/>
          <a:p>
            <a:pPr>
              <a:lnSpc>
                <a:spcPct val="85000"/>
              </a:lnSpc>
              <a:buNone/>
            </a:pPr>
            <a:r>
              <a:rPr lang="en-IN" sz="3600" b="1" strike="noStrike" spc="-52">
                <a:solidFill>
                  <a:srgbClr val="333F49"/>
                </a:solidFill>
                <a:latin typeface="Open Sans"/>
              </a:rPr>
              <a:t>Use 2 Factor authentication</a:t>
            </a:r>
            <a:br>
              <a:rPr sz="3600"/>
            </a:br>
            <a:endParaRPr lang="en-US" sz="3600" b="0" strike="noStrike" spc="-1">
              <a:solidFill>
                <a:srgbClr val="000000"/>
              </a:solidFill>
              <a:latin typeface="Calibri"/>
            </a:endParaRPr>
          </a:p>
        </p:txBody>
      </p:sp>
      <p:pic>
        <p:nvPicPr>
          <p:cNvPr id="314" name="Picture 313"/>
          <p:cNvPicPr/>
          <p:nvPr/>
        </p:nvPicPr>
        <p:blipFill>
          <a:blip r:embed="rId2"/>
          <a:stretch/>
        </p:blipFill>
        <p:spPr>
          <a:xfrm>
            <a:off x="0" y="0"/>
            <a:ext cx="12192120" cy="504000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1097280" y="5074920"/>
            <a:ext cx="10112760" cy="822600"/>
          </a:xfrm>
          <a:prstGeom prst="rect">
            <a:avLst/>
          </a:prstGeom>
          <a:noFill/>
          <a:ln w="0">
            <a:noFill/>
          </a:ln>
        </p:spPr>
        <p:txBody>
          <a:bodyPr tIns="0" bIns="0" anchor="b">
            <a:noAutofit/>
          </a:bodyPr>
          <a:lstStyle/>
          <a:p>
            <a:pPr>
              <a:lnSpc>
                <a:spcPct val="85000"/>
              </a:lnSpc>
              <a:buNone/>
            </a:pPr>
            <a:r>
              <a:rPr lang="en-IN" sz="3600" b="1" strike="noStrike" spc="-52">
                <a:solidFill>
                  <a:srgbClr val="333F49"/>
                </a:solidFill>
                <a:latin typeface="Open Sans"/>
              </a:rPr>
              <a:t>Encrypt your Emails</a:t>
            </a:r>
            <a:endParaRPr lang="en-US" sz="3600" b="0" strike="noStrike" spc="-1">
              <a:solidFill>
                <a:srgbClr val="000000"/>
              </a:solidFill>
              <a:latin typeface="Calibri"/>
            </a:endParaRPr>
          </a:p>
        </p:txBody>
      </p:sp>
      <p:pic>
        <p:nvPicPr>
          <p:cNvPr id="316" name="Picture 315"/>
          <p:cNvPicPr/>
          <p:nvPr/>
        </p:nvPicPr>
        <p:blipFill>
          <a:blip r:embed="rId2"/>
          <a:stretch/>
        </p:blipFill>
        <p:spPr>
          <a:xfrm>
            <a:off x="0" y="0"/>
            <a:ext cx="12192120" cy="507492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1227240" y="5400000"/>
            <a:ext cx="10112760" cy="822600"/>
          </a:xfrm>
          <a:prstGeom prst="rect">
            <a:avLst/>
          </a:prstGeom>
          <a:noFill/>
          <a:ln w="0">
            <a:noFill/>
          </a:ln>
        </p:spPr>
        <p:txBody>
          <a:bodyPr tIns="0" bIns="0" anchor="b">
            <a:noAutofit/>
          </a:bodyPr>
          <a:lstStyle/>
          <a:p>
            <a:pPr>
              <a:lnSpc>
                <a:spcPct val="85000"/>
              </a:lnSpc>
              <a:buNone/>
            </a:pPr>
            <a:r>
              <a:rPr lang="en-US" sz="3600" b="1" strike="noStrike" spc="-52">
                <a:solidFill>
                  <a:srgbClr val="333F49"/>
                </a:solidFill>
                <a:latin typeface="Open Sans"/>
              </a:rPr>
              <a:t>Analyze your social media accounts</a:t>
            </a:r>
            <a:br>
              <a:rPr sz="3600"/>
            </a:br>
            <a:endParaRPr lang="en-US" sz="3600" b="0" strike="noStrike" spc="-1">
              <a:solidFill>
                <a:srgbClr val="000000"/>
              </a:solidFill>
              <a:latin typeface="Calibri"/>
            </a:endParaRPr>
          </a:p>
        </p:txBody>
      </p:sp>
      <p:pic>
        <p:nvPicPr>
          <p:cNvPr id="318" name="Picture 317"/>
          <p:cNvPicPr/>
          <p:nvPr/>
        </p:nvPicPr>
        <p:blipFill>
          <a:blip r:embed="rId2"/>
          <a:stretch/>
        </p:blipFill>
        <p:spPr>
          <a:xfrm>
            <a:off x="0" y="0"/>
            <a:ext cx="12192120" cy="486000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1260000" y="5837400"/>
            <a:ext cx="10112760" cy="822600"/>
          </a:xfrm>
          <a:prstGeom prst="rect">
            <a:avLst/>
          </a:prstGeom>
          <a:noFill/>
          <a:ln w="0">
            <a:noFill/>
          </a:ln>
        </p:spPr>
        <p:txBody>
          <a:bodyPr tIns="0" bIns="0" anchor="b">
            <a:noAutofit/>
          </a:bodyPr>
          <a:lstStyle/>
          <a:p>
            <a:pPr>
              <a:lnSpc>
                <a:spcPct val="85000"/>
              </a:lnSpc>
              <a:buNone/>
            </a:pPr>
            <a:r>
              <a:rPr lang="en-US" sz="3600" b="1" strike="noStrike" spc="-52">
                <a:solidFill>
                  <a:srgbClr val="333F49"/>
                </a:solidFill>
                <a:latin typeface="Open Sans"/>
              </a:rPr>
              <a:t>Secure browsing with HTTPS Everywhere</a:t>
            </a:r>
            <a:br>
              <a:rPr sz="3600"/>
            </a:br>
            <a:endParaRPr lang="en-US" sz="3600" b="0" strike="noStrike" spc="-1">
              <a:solidFill>
                <a:srgbClr val="000000"/>
              </a:solidFill>
              <a:latin typeface="Calibri"/>
            </a:endParaRPr>
          </a:p>
        </p:txBody>
      </p:sp>
      <p:pic>
        <p:nvPicPr>
          <p:cNvPr id="320" name="Picture 2"/>
          <p:cNvPicPr/>
          <p:nvPr/>
        </p:nvPicPr>
        <p:blipFill>
          <a:blip r:embed="rId2"/>
          <a:srcRect l="1005" r="1005"/>
          <a:stretch/>
        </p:blipFill>
        <p:spPr>
          <a:xfrm>
            <a:off x="0" y="-49320"/>
            <a:ext cx="12191760" cy="491472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1260000" y="6197400"/>
            <a:ext cx="10112760" cy="822600"/>
          </a:xfrm>
          <a:prstGeom prst="rect">
            <a:avLst/>
          </a:prstGeom>
          <a:noFill/>
          <a:ln w="0">
            <a:noFill/>
          </a:ln>
        </p:spPr>
        <p:txBody>
          <a:bodyPr tIns="0" bIns="0" anchor="b">
            <a:noAutofit/>
          </a:bodyPr>
          <a:lstStyle/>
          <a:p>
            <a:pPr>
              <a:lnSpc>
                <a:spcPct val="85000"/>
              </a:lnSpc>
              <a:buNone/>
            </a:pPr>
            <a:r>
              <a:rPr lang="en-IN" sz="3600" b="1" strike="noStrike" spc="-52">
                <a:solidFill>
                  <a:srgbClr val="333F49"/>
                </a:solidFill>
                <a:latin typeface="Open Sans"/>
              </a:rPr>
              <a:t>DuckDuckGo – an internet search engine</a:t>
            </a:r>
            <a:br>
              <a:rPr sz="3600"/>
            </a:br>
            <a:endParaRPr lang="en-US" sz="3600" b="0" strike="noStrike" spc="-1">
              <a:solidFill>
                <a:srgbClr val="000000"/>
              </a:solidFill>
              <a:latin typeface="Calibri"/>
            </a:endParaRPr>
          </a:p>
        </p:txBody>
      </p:sp>
      <p:pic>
        <p:nvPicPr>
          <p:cNvPr id="322" name="Picture 321"/>
          <p:cNvPicPr/>
          <p:nvPr/>
        </p:nvPicPr>
        <p:blipFill>
          <a:blip r:embed="rId2"/>
          <a:stretch/>
        </p:blipFill>
        <p:spPr>
          <a:xfrm>
            <a:off x="0" y="0"/>
            <a:ext cx="12192120" cy="504000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1143000" y="2013480"/>
            <a:ext cx="9875160" cy="3190320"/>
          </a:xfrm>
          <a:prstGeom prst="rect">
            <a:avLst/>
          </a:prstGeom>
          <a:noFill/>
          <a:ln w="0">
            <a:noFill/>
          </a:ln>
        </p:spPr>
        <p:txBody>
          <a:bodyPr anchor="b">
            <a:noAutofit/>
          </a:bodyPr>
          <a:lstStyle/>
          <a:p>
            <a:endParaRPr lang="en-US" sz="1800" b="0" strike="noStrike" spc="-1">
              <a:solidFill>
                <a:srgbClr val="000000"/>
              </a:solidFill>
              <a:latin typeface="Calibri"/>
            </a:endParaRPr>
          </a:p>
        </p:txBody>
      </p:sp>
      <p:pic>
        <p:nvPicPr>
          <p:cNvPr id="324" name="Picture 4"/>
          <p:cNvPicPr/>
          <p:nvPr/>
        </p:nvPicPr>
        <p:blipFill>
          <a:blip r:embed="rId2"/>
          <a:stretch/>
        </p:blipFill>
        <p:spPr>
          <a:xfrm>
            <a:off x="0" y="0"/>
            <a:ext cx="12191760" cy="63226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1097280" y="286560"/>
            <a:ext cx="10058040" cy="1450440"/>
          </a:xfrm>
          <a:prstGeom prst="rect">
            <a:avLst/>
          </a:prstGeom>
          <a:noFill/>
          <a:ln w="0">
            <a:noFill/>
          </a:ln>
        </p:spPr>
        <p:txBody>
          <a:bodyPr anchor="b">
            <a:noAutofit/>
          </a:bodyPr>
          <a:lstStyle/>
          <a:p>
            <a:pPr>
              <a:lnSpc>
                <a:spcPct val="85000"/>
              </a:lnSpc>
              <a:buNone/>
            </a:pPr>
            <a:r>
              <a:rPr lang="en-US" sz="4800" b="0" strike="noStrike" spc="-52">
                <a:solidFill>
                  <a:srgbClr val="404040"/>
                </a:solidFill>
                <a:latin typeface="Calibri Light"/>
              </a:rPr>
              <a:t>What is Cyber Crime?</a:t>
            </a:r>
            <a:endParaRPr lang="en-US" sz="4800" b="0" strike="noStrike" spc="-1">
              <a:solidFill>
                <a:srgbClr val="000000"/>
              </a:solidFill>
              <a:latin typeface="Calibri"/>
            </a:endParaRPr>
          </a:p>
        </p:txBody>
      </p:sp>
      <p:sp>
        <p:nvSpPr>
          <p:cNvPr id="285" name="PlaceHolder 2"/>
          <p:cNvSpPr>
            <a:spLocks noGrp="1"/>
          </p:cNvSpPr>
          <p:nvPr>
            <p:ph/>
          </p:nvPr>
        </p:nvSpPr>
        <p:spPr>
          <a:xfrm>
            <a:off x="1097280" y="1845720"/>
            <a:ext cx="10058040" cy="4023000"/>
          </a:xfrm>
          <a:prstGeom prst="rect">
            <a:avLst/>
          </a:prstGeom>
          <a:noFill/>
          <a:ln w="0">
            <a:noFill/>
          </a:ln>
        </p:spPr>
        <p:txBody>
          <a:bodyPr lIns="0" rIns="0" anchor="t">
            <a:normAutofit/>
          </a:bodyPr>
          <a:lstStyle/>
          <a:p>
            <a:pPr marL="91440" indent="-91440">
              <a:lnSpc>
                <a:spcPct val="90000"/>
              </a:lnSpc>
              <a:spcBef>
                <a:spcPts val="1199"/>
              </a:spcBef>
              <a:spcAft>
                <a:spcPts val="201"/>
              </a:spcAft>
              <a:buClr>
                <a:srgbClr val="E48312"/>
              </a:buClr>
              <a:buFont typeface="Calibri"/>
              <a:buChar char=" "/>
            </a:pPr>
            <a:r>
              <a:rPr lang="en-US" sz="2800" b="0" strike="noStrike" spc="-1">
                <a:solidFill>
                  <a:srgbClr val="232323"/>
                </a:solidFill>
                <a:latin typeface="gellix-medium"/>
              </a:rPr>
              <a:t>1.Cybercrime refers to </a:t>
            </a:r>
            <a:r>
              <a:rPr lang="en-US" sz="2800" b="0" strike="noStrike" spc="-1">
                <a:solidFill>
                  <a:srgbClr val="FF0000"/>
                </a:solidFill>
                <a:latin typeface="gellix-medium"/>
              </a:rPr>
              <a:t>criminal activities </a:t>
            </a:r>
            <a:r>
              <a:rPr lang="en-US" sz="2800" b="0" strike="noStrike" spc="-1">
                <a:solidFill>
                  <a:srgbClr val="232323"/>
                </a:solidFill>
                <a:latin typeface="gellix-medium"/>
              </a:rPr>
              <a:t>carried out through digital means or </a:t>
            </a:r>
            <a:r>
              <a:rPr lang="en-US" sz="2800" b="0" strike="noStrike" spc="-1">
                <a:solidFill>
                  <a:srgbClr val="FF0000"/>
                </a:solidFill>
                <a:latin typeface="gellix-medium"/>
              </a:rPr>
              <a:t>the internet</a:t>
            </a:r>
            <a:r>
              <a:rPr lang="en-US" sz="2800" b="0" strike="noStrike" spc="-1">
                <a:solidFill>
                  <a:srgbClr val="232323"/>
                </a:solidFill>
                <a:latin typeface="gellix-medium"/>
              </a:rPr>
              <a:t>.</a:t>
            </a:r>
            <a:endParaRPr lang="en-US" sz="2800" b="0" strike="noStrike" spc="-1">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lang="en-US" sz="2800" b="0" strike="noStrike" spc="-1">
                <a:solidFill>
                  <a:srgbClr val="232323"/>
                </a:solidFill>
                <a:latin typeface="gellix-medium"/>
              </a:rPr>
              <a:t> 2.It encompasses a broad range of </a:t>
            </a:r>
            <a:r>
              <a:rPr lang="en-US" sz="2800" b="0" strike="noStrike" spc="-1">
                <a:solidFill>
                  <a:srgbClr val="FF0000"/>
                </a:solidFill>
                <a:latin typeface="gellix-medium"/>
              </a:rPr>
              <a:t>illegal activities </a:t>
            </a:r>
            <a:r>
              <a:rPr lang="en-US" sz="2800" b="0" strike="noStrike" spc="-1">
                <a:solidFill>
                  <a:srgbClr val="232323"/>
                </a:solidFill>
                <a:latin typeface="gellix-medium"/>
              </a:rPr>
              <a:t>that target </a:t>
            </a:r>
            <a:r>
              <a:rPr lang="en-US" sz="2800" b="0" strike="noStrike" spc="-1">
                <a:solidFill>
                  <a:srgbClr val="FF0000"/>
                </a:solidFill>
                <a:latin typeface="gellix-medium"/>
              </a:rPr>
              <a:t>individuals, organizations, or even governments </a:t>
            </a:r>
            <a:r>
              <a:rPr lang="en-US" sz="2800" b="0" strike="noStrike" spc="-1">
                <a:solidFill>
                  <a:srgbClr val="232323"/>
                </a:solidFill>
                <a:latin typeface="gellix-medium"/>
              </a:rPr>
              <a:t>with the intent of </a:t>
            </a:r>
            <a:r>
              <a:rPr lang="en-US" sz="2800" b="0" strike="noStrike" spc="-1">
                <a:solidFill>
                  <a:srgbClr val="FF0000"/>
                </a:solidFill>
                <a:latin typeface="gellix-medium"/>
              </a:rPr>
              <a:t>causing harm</a:t>
            </a:r>
            <a:r>
              <a:rPr lang="en-US" sz="2800" b="0" strike="noStrike" spc="-1">
                <a:solidFill>
                  <a:srgbClr val="232323"/>
                </a:solidFill>
                <a:latin typeface="gellix-medium"/>
              </a:rPr>
              <a:t>, </a:t>
            </a:r>
            <a:r>
              <a:rPr lang="en-US" sz="2800" b="0" strike="noStrike" spc="-1">
                <a:solidFill>
                  <a:srgbClr val="FF0000"/>
                </a:solidFill>
                <a:latin typeface="gellix-medium"/>
              </a:rPr>
              <a:t>stealing sensitive information</a:t>
            </a:r>
            <a:r>
              <a:rPr lang="en-US" sz="2800" b="0" strike="noStrike" spc="-1">
                <a:solidFill>
                  <a:srgbClr val="232323"/>
                </a:solidFill>
                <a:latin typeface="gellix-medium"/>
              </a:rPr>
              <a:t>, financial gains, or </a:t>
            </a:r>
            <a:r>
              <a:rPr lang="en-US" sz="2800" b="0" strike="noStrike" spc="-1">
                <a:solidFill>
                  <a:srgbClr val="FF0000"/>
                </a:solidFill>
                <a:latin typeface="gellix-medium"/>
              </a:rPr>
              <a:t>disrupting normal operations.</a:t>
            </a:r>
            <a:endParaRPr lang="en-US" sz="2800" b="0" strike="noStrike" spc="-1">
              <a:solidFill>
                <a:srgbClr val="404040"/>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1097280" y="286560"/>
            <a:ext cx="10058040" cy="1450440"/>
          </a:xfrm>
          <a:prstGeom prst="rect">
            <a:avLst/>
          </a:prstGeom>
          <a:noFill/>
          <a:ln w="0">
            <a:noFill/>
          </a:ln>
        </p:spPr>
        <p:txBody>
          <a:bodyPr anchor="b">
            <a:normAutofit fontScale="90000"/>
          </a:bodyPr>
          <a:lstStyle/>
          <a:p>
            <a:pPr>
              <a:lnSpc>
                <a:spcPct val="85000"/>
              </a:lnSpc>
              <a:buNone/>
            </a:pPr>
            <a:r>
              <a:rPr lang="en-US" sz="4800" b="1" strike="noStrike" spc="-52">
                <a:solidFill>
                  <a:srgbClr val="00B0F0"/>
                </a:solidFill>
                <a:latin typeface="roboto"/>
              </a:rPr>
              <a:t>Two Main Categories of Cybercrimes</a:t>
            </a:r>
            <a:br>
              <a:rPr sz="4800"/>
            </a:br>
            <a:endParaRPr lang="en-US" sz="4800" b="0" strike="noStrike" spc="-1">
              <a:solidFill>
                <a:srgbClr val="000000"/>
              </a:solidFill>
              <a:latin typeface="Calibri"/>
            </a:endParaRPr>
          </a:p>
        </p:txBody>
      </p:sp>
      <p:sp>
        <p:nvSpPr>
          <p:cNvPr id="287" name="PlaceHolder 2"/>
          <p:cNvSpPr>
            <a:spLocks noGrp="1"/>
          </p:cNvSpPr>
          <p:nvPr>
            <p:ph/>
          </p:nvPr>
        </p:nvSpPr>
        <p:spPr>
          <a:xfrm>
            <a:off x="1097280" y="1845720"/>
            <a:ext cx="10058040" cy="4023000"/>
          </a:xfrm>
          <a:prstGeom prst="rect">
            <a:avLst/>
          </a:prstGeom>
          <a:noFill/>
          <a:ln w="0">
            <a:noFill/>
          </a:ln>
        </p:spPr>
        <p:txBody>
          <a:bodyPr lIns="0" rIns="0" anchor="t">
            <a:normAutofit/>
          </a:bodyPr>
          <a:lstStyle/>
          <a:p>
            <a:pPr marL="91440" indent="-91440">
              <a:lnSpc>
                <a:spcPct val="90000"/>
              </a:lnSpc>
              <a:spcBef>
                <a:spcPts val="1199"/>
              </a:spcBef>
              <a:spcAft>
                <a:spcPts val="201"/>
              </a:spcAft>
              <a:buClr>
                <a:srgbClr val="E48312"/>
              </a:buClr>
              <a:buFont typeface="Calibri"/>
              <a:buChar char=" "/>
            </a:pPr>
            <a:r>
              <a:rPr lang="en-US" sz="2000" b="0" strike="noStrike" spc="-1">
                <a:solidFill>
                  <a:srgbClr val="333333"/>
                </a:solidFill>
                <a:latin typeface="roboto"/>
              </a:rPr>
              <a:t>Most cybercrime falls under </a:t>
            </a:r>
            <a:r>
              <a:rPr lang="en-US" sz="2000" b="0" strike="noStrike" spc="-1">
                <a:solidFill>
                  <a:srgbClr val="FF0000"/>
                </a:solidFill>
                <a:latin typeface="roboto"/>
              </a:rPr>
              <a:t>two main categories</a:t>
            </a:r>
            <a:r>
              <a:rPr lang="en-US" sz="2000" b="0" strike="noStrike" spc="-1">
                <a:solidFill>
                  <a:srgbClr val="333333"/>
                </a:solidFill>
                <a:latin typeface="roboto"/>
              </a:rPr>
              <a:t>:</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Arial"/>
              <a:buChar char="•"/>
            </a:pPr>
            <a:r>
              <a:rPr lang="en-US" sz="2000" b="0" strike="noStrike" spc="-1">
                <a:solidFill>
                  <a:srgbClr val="FF0000"/>
                </a:solidFill>
                <a:latin typeface="roboto"/>
              </a:rPr>
              <a:t>The computer as a target: </a:t>
            </a:r>
            <a:r>
              <a:rPr lang="en-US" sz="2000" b="0" strike="noStrike" spc="-1">
                <a:solidFill>
                  <a:srgbClr val="000000"/>
                </a:solidFill>
                <a:latin typeface="roboto"/>
              </a:rPr>
              <a:t>using a computer to attacks other computer </a:t>
            </a:r>
            <a:endParaRPr lang="en-US" sz="2000" b="0" strike="noStrike" spc="-1">
              <a:solidFill>
                <a:srgbClr val="404040"/>
              </a:solidFill>
              <a:latin typeface="Calibri"/>
            </a:endParaRPr>
          </a:p>
          <a:p>
            <a:pPr>
              <a:lnSpc>
                <a:spcPct val="90000"/>
              </a:lnSpc>
              <a:spcBef>
                <a:spcPts val="1199"/>
              </a:spcBef>
              <a:spcAft>
                <a:spcPts val="201"/>
              </a:spcAft>
              <a:buNone/>
              <a:tabLst>
                <a:tab pos="0" algn="l"/>
              </a:tabLst>
            </a:pPr>
            <a:r>
              <a:rPr lang="en-US" sz="2000" b="0" strike="noStrike" spc="-1">
                <a:solidFill>
                  <a:srgbClr val="FF0000"/>
                </a:solidFill>
                <a:latin typeface="roboto"/>
              </a:rPr>
              <a:t>           </a:t>
            </a:r>
            <a:r>
              <a:rPr lang="en-US" sz="2000" b="0" strike="noStrike" spc="-1">
                <a:solidFill>
                  <a:srgbClr val="000000"/>
                </a:solidFill>
                <a:latin typeface="roboto"/>
              </a:rPr>
              <a:t>E.g. Hacking, virus attacks</a:t>
            </a:r>
            <a:endParaRPr lang="en-US" sz="2000" b="0" strike="noStrike" spc="-1">
              <a:solidFill>
                <a:srgbClr val="404040"/>
              </a:solidFill>
              <a:latin typeface="Calibri"/>
            </a:endParaRPr>
          </a:p>
          <a:p>
            <a:pPr marL="91440" indent="-91440">
              <a:lnSpc>
                <a:spcPct val="90000"/>
              </a:lnSpc>
              <a:spcBef>
                <a:spcPts val="1199"/>
              </a:spcBef>
              <a:spcAft>
                <a:spcPts val="201"/>
              </a:spcAft>
              <a:buClr>
                <a:srgbClr val="E48312"/>
              </a:buClr>
              <a:buFont typeface="Arial"/>
              <a:buChar char="•"/>
              <a:tabLst>
                <a:tab pos="0" algn="l"/>
              </a:tabLst>
            </a:pPr>
            <a:r>
              <a:rPr lang="en-US" sz="2000" b="0" strike="noStrike" spc="-1">
                <a:solidFill>
                  <a:srgbClr val="FF0000"/>
                </a:solidFill>
                <a:latin typeface="roboto"/>
              </a:rPr>
              <a:t>The computer as a weapon: </a:t>
            </a:r>
            <a:r>
              <a:rPr lang="en-US" sz="2000" b="0" strike="noStrike" spc="-1">
                <a:solidFill>
                  <a:srgbClr val="000000"/>
                </a:solidFill>
                <a:latin typeface="roboto"/>
              </a:rPr>
              <a:t>Using a computer to commit real world crime</a:t>
            </a:r>
            <a:endParaRPr lang="en-US" sz="2000" b="0" strike="noStrike" spc="-1">
              <a:solidFill>
                <a:srgbClr val="404040"/>
              </a:solidFill>
              <a:latin typeface="Calibri"/>
            </a:endParaRPr>
          </a:p>
          <a:p>
            <a:pPr>
              <a:lnSpc>
                <a:spcPct val="90000"/>
              </a:lnSpc>
              <a:spcBef>
                <a:spcPts val="1199"/>
              </a:spcBef>
              <a:spcAft>
                <a:spcPts val="201"/>
              </a:spcAft>
              <a:buNone/>
              <a:tabLst>
                <a:tab pos="0" algn="l"/>
              </a:tabLst>
            </a:pPr>
            <a:r>
              <a:rPr lang="en-US" sz="2000" b="0" strike="noStrike" spc="-1">
                <a:solidFill>
                  <a:srgbClr val="333333"/>
                </a:solidFill>
                <a:latin typeface="roboto"/>
              </a:rPr>
              <a:t>         E.g. credit card fraud</a:t>
            </a:r>
            <a:endParaRPr lang="en-US" sz="2000" b="0" strike="noStrike" spc="-1">
              <a:solidFill>
                <a:srgbClr val="404040"/>
              </a:solidFill>
              <a:latin typeface="Calibri"/>
            </a:endParaRPr>
          </a:p>
          <a:p>
            <a:pPr>
              <a:lnSpc>
                <a:spcPct val="90000"/>
              </a:lnSpc>
              <a:spcBef>
                <a:spcPts val="1199"/>
              </a:spcBef>
              <a:spcAft>
                <a:spcPts val="201"/>
              </a:spcAft>
              <a:buNone/>
              <a:tabLst>
                <a:tab pos="0" algn="l"/>
              </a:tabLst>
            </a:pPr>
            <a:endParaRPr lang="en-US" sz="2000" b="0" strike="noStrike" spc="-1">
              <a:solidFill>
                <a:srgbClr val="404040"/>
              </a:solidFill>
              <a:latin typeface="Calibri"/>
            </a:endParaRPr>
          </a:p>
          <a:p>
            <a:pPr>
              <a:lnSpc>
                <a:spcPct val="90000"/>
              </a:lnSpc>
              <a:spcBef>
                <a:spcPts val="1199"/>
              </a:spcBef>
              <a:spcAft>
                <a:spcPts val="201"/>
              </a:spcAft>
              <a:buNone/>
              <a:tabLst>
                <a:tab pos="0" algn="l"/>
              </a:tabLst>
            </a:pPr>
            <a:endParaRPr lang="en-US" sz="2000" b="0" strike="noStrike" spc="-1">
              <a:solidFill>
                <a:srgbClr val="404040"/>
              </a:solidFill>
              <a:latin typeface="Calibri"/>
            </a:endParaRPr>
          </a:p>
          <a:p>
            <a:pPr>
              <a:lnSpc>
                <a:spcPct val="90000"/>
              </a:lnSpc>
              <a:spcBef>
                <a:spcPts val="1199"/>
              </a:spcBef>
              <a:spcAft>
                <a:spcPts val="201"/>
              </a:spcAft>
              <a:buNone/>
              <a:tabLst>
                <a:tab pos="0" algn="l"/>
              </a:tabLst>
            </a:pPr>
            <a:endParaRPr lang="en-US" sz="2000" b="0" strike="noStrike" spc="-1">
              <a:solidFill>
                <a:srgbClr val="404040"/>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1097280" y="286560"/>
            <a:ext cx="10058040" cy="1450440"/>
          </a:xfrm>
          <a:prstGeom prst="rect">
            <a:avLst/>
          </a:prstGeom>
          <a:noFill/>
          <a:ln w="0">
            <a:noFill/>
          </a:ln>
        </p:spPr>
        <p:txBody>
          <a:bodyPr anchor="b">
            <a:noAutofit/>
          </a:bodyPr>
          <a:lstStyle/>
          <a:p>
            <a:pPr>
              <a:lnSpc>
                <a:spcPct val="85000"/>
              </a:lnSpc>
              <a:buNone/>
            </a:pPr>
            <a:r>
              <a:rPr lang="en-US" sz="4800" b="0" strike="noStrike" spc="-52" dirty="0">
                <a:solidFill>
                  <a:srgbClr val="404040"/>
                </a:solidFill>
                <a:latin typeface="Calibri Light"/>
              </a:rPr>
              <a:t>Cyber Crime Attacks</a:t>
            </a:r>
            <a:endParaRPr lang="en-US" sz="4800" b="0" strike="noStrike" spc="-1" dirty="0">
              <a:solidFill>
                <a:srgbClr val="000000"/>
              </a:solidFill>
              <a:latin typeface="Calibri"/>
            </a:endParaRPr>
          </a:p>
        </p:txBody>
      </p:sp>
      <p:sp>
        <p:nvSpPr>
          <p:cNvPr id="289" name="PlaceHolder 2"/>
          <p:cNvSpPr>
            <a:spLocks noGrp="1"/>
          </p:cNvSpPr>
          <p:nvPr>
            <p:ph/>
          </p:nvPr>
        </p:nvSpPr>
        <p:spPr>
          <a:xfrm>
            <a:off x="1097280" y="1845720"/>
            <a:ext cx="10058040" cy="4023000"/>
          </a:xfrm>
          <a:prstGeom prst="rect">
            <a:avLst/>
          </a:prstGeom>
          <a:noFill/>
          <a:ln w="0">
            <a:noFill/>
          </a:ln>
        </p:spPr>
        <p:txBody>
          <a:bodyPr lIns="0" rIns="0" anchor="t">
            <a:normAutofit fontScale="98000"/>
          </a:bodyPr>
          <a:lstStyle/>
          <a:p>
            <a:pPr marL="91440" indent="-91440">
              <a:lnSpc>
                <a:spcPct val="90000"/>
              </a:lnSpc>
              <a:spcBef>
                <a:spcPts val="1199"/>
              </a:spcBef>
              <a:spcAft>
                <a:spcPts val="201"/>
              </a:spcAft>
              <a:buClr>
                <a:srgbClr val="E48312"/>
              </a:buClr>
              <a:buFont typeface="Calibri Light"/>
              <a:buAutoNum type="arabicPeriod"/>
            </a:pPr>
            <a:r>
              <a:rPr lang="en-US" sz="2000" b="0" strike="noStrike" spc="-1" dirty="0">
                <a:solidFill>
                  <a:srgbClr val="FF0000"/>
                </a:solidFill>
                <a:latin typeface="Söhne"/>
              </a:rPr>
              <a:t>Phishing: </a:t>
            </a:r>
            <a:r>
              <a:rPr lang="en-US" sz="2000" b="0" strike="noStrike" spc="-1" dirty="0">
                <a:solidFill>
                  <a:srgbClr val="000000"/>
                </a:solidFill>
                <a:latin typeface="Söhne"/>
              </a:rPr>
              <a:t>Cybercriminals send deceptive emails or messages to trick individuals into revealing sensitive information, such as login credentials or financial details.</a:t>
            </a:r>
            <a:endParaRPr lang="en-US" sz="2000" b="0" strike="noStrike" spc="-1" dirty="0">
              <a:solidFill>
                <a:srgbClr val="404040"/>
              </a:solidFill>
              <a:latin typeface="Calibri"/>
            </a:endParaRPr>
          </a:p>
          <a:p>
            <a:pPr marL="91440" indent="-91440">
              <a:lnSpc>
                <a:spcPct val="90000"/>
              </a:lnSpc>
              <a:spcBef>
                <a:spcPts val="1199"/>
              </a:spcBef>
              <a:spcAft>
                <a:spcPts val="201"/>
              </a:spcAft>
              <a:buClr>
                <a:srgbClr val="E48312"/>
              </a:buClr>
              <a:buFont typeface="Calibri Light"/>
              <a:buAutoNum type="arabicPeriod"/>
            </a:pPr>
            <a:r>
              <a:rPr lang="en-US" sz="2000" b="0" strike="noStrike" spc="-1" dirty="0" err="1">
                <a:solidFill>
                  <a:srgbClr val="FF0000"/>
                </a:solidFill>
                <a:latin typeface="Söhne"/>
              </a:rPr>
              <a:t>Ransomware</a:t>
            </a:r>
            <a:r>
              <a:rPr lang="en-US" sz="2000" b="0" strike="noStrike" spc="-1" dirty="0">
                <a:solidFill>
                  <a:srgbClr val="FF0000"/>
                </a:solidFill>
                <a:latin typeface="Söhne"/>
              </a:rPr>
              <a:t> : </a:t>
            </a:r>
            <a:r>
              <a:rPr lang="en-US" sz="2000" dirty="0"/>
              <a:t> malware designed to deny a user or organization access to files on their computer.</a:t>
            </a:r>
            <a:endParaRPr lang="en-US" sz="2000" b="0" strike="noStrike" spc="-1" dirty="0">
              <a:solidFill>
                <a:srgbClr val="404040"/>
              </a:solidFill>
              <a:latin typeface="Calibri"/>
            </a:endParaRPr>
          </a:p>
          <a:p>
            <a:pPr marL="91440" indent="-91440">
              <a:lnSpc>
                <a:spcPct val="90000"/>
              </a:lnSpc>
              <a:spcBef>
                <a:spcPts val="1199"/>
              </a:spcBef>
              <a:spcAft>
                <a:spcPts val="201"/>
              </a:spcAft>
              <a:buClr>
                <a:srgbClr val="E48312"/>
              </a:buClr>
              <a:buFont typeface="Calibri Light"/>
              <a:buAutoNum type="arabicPeriod"/>
            </a:pPr>
            <a:r>
              <a:rPr lang="en-US" sz="2000" b="0" strike="noStrike" spc="-1" dirty="0">
                <a:solidFill>
                  <a:srgbClr val="FF0000"/>
                </a:solidFill>
                <a:latin typeface="Söhne"/>
              </a:rPr>
              <a:t>Malware: </a:t>
            </a:r>
            <a:r>
              <a:rPr lang="en-US" sz="2000" b="0" strike="noStrike" spc="-1" dirty="0">
                <a:solidFill>
                  <a:srgbClr val="000000"/>
                </a:solidFill>
                <a:latin typeface="Söhne"/>
              </a:rPr>
              <a:t>Malicious software can take many forms, including viruses, Trojans, and spyware, which infiltrate systems to steal information or cause damage</a:t>
            </a:r>
            <a:r>
              <a:rPr lang="en-US" sz="2000" b="0" strike="noStrike" spc="-1" dirty="0">
                <a:solidFill>
                  <a:srgbClr val="D1D5DB"/>
                </a:solidFill>
                <a:latin typeface="Söhne"/>
              </a:rPr>
              <a:t>.</a:t>
            </a:r>
            <a:endParaRPr lang="en-US" sz="2000" b="0" strike="noStrike" spc="-1" dirty="0">
              <a:solidFill>
                <a:srgbClr val="404040"/>
              </a:solidFill>
              <a:latin typeface="Calibri"/>
            </a:endParaRPr>
          </a:p>
          <a:p>
            <a:pPr marL="45720">
              <a:lnSpc>
                <a:spcPct val="90000"/>
              </a:lnSpc>
              <a:spcBef>
                <a:spcPts val="1199"/>
              </a:spcBef>
              <a:spcAft>
                <a:spcPts val="201"/>
              </a:spcAft>
              <a:buNone/>
              <a:tabLst>
                <a:tab pos="0" algn="l"/>
              </a:tabLst>
            </a:pPr>
            <a:r>
              <a:rPr lang="en-US" sz="2000" b="0" strike="noStrike" spc="-1" dirty="0">
                <a:solidFill>
                  <a:srgbClr val="00B0F0"/>
                </a:solidFill>
                <a:latin typeface="Söhne"/>
              </a:rPr>
              <a:t>4.</a:t>
            </a:r>
            <a:r>
              <a:rPr lang="en-US" sz="2000" b="0" strike="noStrike" spc="-1" dirty="0">
                <a:solidFill>
                  <a:srgbClr val="FF0000"/>
                </a:solidFill>
                <a:latin typeface="Söhne"/>
              </a:rPr>
              <a:t>DDoS Attacks: </a:t>
            </a:r>
            <a:r>
              <a:rPr lang="en-US" sz="2000" b="0" strike="noStrike" spc="-1" dirty="0">
                <a:solidFill>
                  <a:srgbClr val="0D0D0D"/>
                </a:solidFill>
                <a:latin typeface="Söhne"/>
              </a:rPr>
              <a:t>Distributed Denial of Service attacks overwhelm a website or network with a flood of traffic, making it inaccessible to legitimate users.</a:t>
            </a:r>
            <a:endParaRPr lang="en-US" sz="2000" b="0" strike="noStrike" spc="-1" dirty="0">
              <a:solidFill>
                <a:srgbClr val="404040"/>
              </a:solidFill>
              <a:latin typeface="Calibri"/>
            </a:endParaRPr>
          </a:p>
          <a:p>
            <a:pPr marL="45720">
              <a:lnSpc>
                <a:spcPct val="90000"/>
              </a:lnSpc>
              <a:spcBef>
                <a:spcPts val="1199"/>
              </a:spcBef>
              <a:spcAft>
                <a:spcPts val="201"/>
              </a:spcAft>
              <a:buNone/>
              <a:tabLst>
                <a:tab pos="0" algn="l"/>
              </a:tabLst>
            </a:pPr>
            <a:r>
              <a:rPr lang="en-US" sz="2000" b="0" strike="noStrike" spc="-1" dirty="0">
                <a:solidFill>
                  <a:srgbClr val="00B0F0"/>
                </a:solidFill>
                <a:latin typeface="Söhne"/>
              </a:rPr>
              <a:t>5.</a:t>
            </a:r>
            <a:r>
              <a:rPr lang="en-IN" sz="2000" b="0" strike="noStrike" spc="-1" dirty="0">
                <a:solidFill>
                  <a:srgbClr val="00B0F0"/>
                </a:solidFill>
                <a:latin typeface="Söhne"/>
              </a:rPr>
              <a:t> </a:t>
            </a:r>
            <a:r>
              <a:rPr lang="en-IN" sz="2000" b="0" strike="noStrike" spc="-1" dirty="0">
                <a:solidFill>
                  <a:srgbClr val="FF0000"/>
                </a:solidFill>
                <a:latin typeface="Söhne"/>
              </a:rPr>
              <a:t>Supply Chain :</a:t>
            </a:r>
            <a:r>
              <a:rPr lang="en-US" sz="2000" dirty="0"/>
              <a:t> A supply chain is a system of activities involved in handling, distributing, manufacturing, and processing goods in order to move resources from a vendor into the hands of the final consumer</a:t>
            </a:r>
            <a:r>
              <a:rPr lang="en-US" sz="2000" b="0" strike="noStrike" spc="-1" dirty="0">
                <a:solidFill>
                  <a:srgbClr val="D1D5DB"/>
                </a:solidFill>
                <a:latin typeface="Söhne"/>
              </a:rPr>
              <a:t>.</a:t>
            </a:r>
            <a:endParaRPr lang="en-US" sz="2000" b="0" strike="noStrike" spc="-1" dirty="0">
              <a:solidFill>
                <a:srgbClr val="404040"/>
              </a:solid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0" strike="noStrike" spc="-1" dirty="0">
                <a:solidFill>
                  <a:srgbClr val="FF0000"/>
                </a:solidFill>
                <a:latin typeface="Söhne"/>
              </a:rPr>
              <a:t>Phishing</a:t>
            </a:r>
            <a:endParaRPr lang="en-US" sz="5400" dirty="0"/>
          </a:p>
        </p:txBody>
      </p:sp>
      <p:pic>
        <p:nvPicPr>
          <p:cNvPr id="3" name="Picture 2" descr="what-is-phising-attack.png"/>
          <p:cNvPicPr>
            <a:picLocks noChangeAspect="1"/>
          </p:cNvPicPr>
          <p:nvPr/>
        </p:nvPicPr>
        <p:blipFill>
          <a:blip r:embed="rId2"/>
          <a:stretch>
            <a:fillRect/>
          </a:stretch>
        </p:blipFill>
        <p:spPr>
          <a:xfrm>
            <a:off x="1952596" y="1928803"/>
            <a:ext cx="8134350" cy="37862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0" strike="noStrike" spc="-1" dirty="0">
                <a:solidFill>
                  <a:srgbClr val="FF0000"/>
                </a:solidFill>
                <a:latin typeface="Söhne"/>
              </a:rPr>
              <a:t>Ransom ware</a:t>
            </a:r>
            <a:endParaRPr lang="en-US" sz="5400" dirty="0"/>
          </a:p>
        </p:txBody>
      </p:sp>
      <p:pic>
        <p:nvPicPr>
          <p:cNvPr id="3" name="Picture 2" descr="Ransomware-attacks-1.jpg"/>
          <p:cNvPicPr>
            <a:picLocks noChangeAspect="1"/>
          </p:cNvPicPr>
          <p:nvPr/>
        </p:nvPicPr>
        <p:blipFill>
          <a:blip r:embed="rId2"/>
          <a:stretch>
            <a:fillRect/>
          </a:stretch>
        </p:blipFill>
        <p:spPr>
          <a:xfrm>
            <a:off x="1095340" y="1928802"/>
            <a:ext cx="10715700" cy="40005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0" strike="noStrike" spc="-1" dirty="0">
                <a:solidFill>
                  <a:srgbClr val="FF0000"/>
                </a:solidFill>
                <a:latin typeface="Söhne"/>
              </a:rPr>
              <a:t>Malware</a:t>
            </a:r>
            <a:endParaRPr lang="en-US" sz="4800" dirty="0"/>
          </a:p>
        </p:txBody>
      </p:sp>
      <p:pic>
        <p:nvPicPr>
          <p:cNvPr id="4" name="Picture 3" descr="ma.jpg"/>
          <p:cNvPicPr>
            <a:picLocks noChangeAspect="1"/>
          </p:cNvPicPr>
          <p:nvPr/>
        </p:nvPicPr>
        <p:blipFill>
          <a:blip r:embed="rId2"/>
          <a:stretch>
            <a:fillRect/>
          </a:stretch>
        </p:blipFill>
        <p:spPr>
          <a:xfrm>
            <a:off x="695400" y="1556792"/>
            <a:ext cx="11096660" cy="44291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0" strike="noStrike" spc="-1" dirty="0" err="1">
                <a:solidFill>
                  <a:srgbClr val="FF0000"/>
                </a:solidFill>
                <a:latin typeface="Söhne"/>
              </a:rPr>
              <a:t>DDoS</a:t>
            </a:r>
            <a:r>
              <a:rPr lang="en-US" sz="5400" b="0" strike="noStrike" spc="-1" dirty="0">
                <a:solidFill>
                  <a:srgbClr val="FF0000"/>
                </a:solidFill>
                <a:latin typeface="Söhne"/>
              </a:rPr>
              <a:t> Attacks</a:t>
            </a:r>
            <a:endParaRPr lang="en-US" sz="5400" dirty="0"/>
          </a:p>
        </p:txBody>
      </p:sp>
      <p:pic>
        <p:nvPicPr>
          <p:cNvPr id="4" name="Picture 3" descr="ddos.png"/>
          <p:cNvPicPr>
            <a:picLocks noChangeAspect="1"/>
          </p:cNvPicPr>
          <p:nvPr/>
        </p:nvPicPr>
        <p:blipFill>
          <a:blip r:embed="rId2" cstate="print"/>
          <a:stretch>
            <a:fillRect/>
          </a:stretch>
        </p:blipFill>
        <p:spPr>
          <a:xfrm>
            <a:off x="238084" y="1571612"/>
            <a:ext cx="11644394" cy="421484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245</TotalTime>
  <Words>514</Words>
  <Application>Microsoft Office PowerPoint</Application>
  <PresentationFormat>Widescreen</PresentationFormat>
  <Paragraphs>57</Paragraphs>
  <Slides>27</Slides>
  <Notes>2</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27</vt:i4>
      </vt:variant>
    </vt:vector>
  </HeadingPairs>
  <TitlesOfParts>
    <vt:vector size="43" baseType="lpstr">
      <vt:lpstr>Arial</vt:lpstr>
      <vt:lpstr>Calibri</vt:lpstr>
      <vt:lpstr>Calibri Light</vt:lpstr>
      <vt:lpstr>gellix-medium</vt:lpstr>
      <vt:lpstr>Open Sans</vt:lpstr>
      <vt:lpstr>roboto</vt:lpstr>
      <vt:lpstr>Söhne</vt:lpstr>
      <vt:lpstr>Symbol</vt:lpstr>
      <vt:lpstr>Times New Roman</vt:lpstr>
      <vt:lpstr>Wingdings</vt:lpstr>
      <vt:lpstr>Office Theme</vt:lpstr>
      <vt:lpstr>Office Theme</vt:lpstr>
      <vt:lpstr>Office Theme</vt:lpstr>
      <vt:lpstr>Office Theme</vt:lpstr>
      <vt:lpstr>Office Theme</vt:lpstr>
      <vt:lpstr>Office Theme</vt:lpstr>
      <vt:lpstr>Cybercrime </vt:lpstr>
      <vt:lpstr>HISTORY</vt:lpstr>
      <vt:lpstr>What is Cyber Crime?</vt:lpstr>
      <vt:lpstr>Two Main Categories of Cybercrimes </vt:lpstr>
      <vt:lpstr>Cyber Crime Attacks</vt:lpstr>
      <vt:lpstr>Phishing</vt:lpstr>
      <vt:lpstr>Ransom ware</vt:lpstr>
      <vt:lpstr>Malware</vt:lpstr>
      <vt:lpstr>DDoS Attacks</vt:lpstr>
      <vt:lpstr>Recent Crime</vt:lpstr>
      <vt:lpstr>PowerPoint Presentation</vt:lpstr>
      <vt:lpstr>PowerPoint Presentation</vt:lpstr>
      <vt:lpstr>CYBER SECURITY</vt:lpstr>
      <vt:lpstr>PowerPoint Presentation</vt:lpstr>
      <vt:lpstr>PowerPoint Presentation</vt:lpstr>
      <vt:lpstr>PowerPoint Presentation</vt:lpstr>
      <vt:lpstr>How To Protect Your Online Privacy</vt:lpstr>
      <vt:lpstr>Use a VPN while on Public WiFi Networks</vt:lpstr>
      <vt:lpstr>TOR – The Onion Router</vt:lpstr>
      <vt:lpstr>Look out for phishing </vt:lpstr>
      <vt:lpstr>End-to-end encrypted messaging apps</vt:lpstr>
      <vt:lpstr>Use 2 Factor authentication </vt:lpstr>
      <vt:lpstr>Encrypt your Emails</vt:lpstr>
      <vt:lpstr>Analyze your social media accounts </vt:lpstr>
      <vt:lpstr>Secure browsing with HTTPS Everywhere </vt:lpstr>
      <vt:lpstr>DuckDuckGo – an internet search engine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Cybercrime </dc:title>
  <dc:subject/>
  <dc:creator>arumugam k</dc:creator>
  <dc:description/>
  <cp:lastModifiedBy>arumugam k</cp:lastModifiedBy>
  <cp:revision>10</cp:revision>
  <dcterms:created xsi:type="dcterms:W3CDTF">2023-10-15T04:55:48Z</dcterms:created>
  <dcterms:modified xsi:type="dcterms:W3CDTF">2023-10-20T05:01:49Z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vt:i4>
  </property>
  <property fmtid="{D5CDD505-2E9C-101B-9397-08002B2CF9AE}" pid="3" name="PresentationFormat">
    <vt:lpwstr>Widescreen</vt:lpwstr>
  </property>
  <property fmtid="{D5CDD505-2E9C-101B-9397-08002B2CF9AE}" pid="4" name="Slides">
    <vt:i4>23</vt:i4>
  </property>
</Properties>
</file>